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61" r:id="rId2"/>
    <p:sldId id="288" r:id="rId3"/>
    <p:sldId id="317" r:id="rId4"/>
    <p:sldId id="318" r:id="rId5"/>
    <p:sldId id="392" r:id="rId6"/>
    <p:sldId id="320" r:id="rId7"/>
    <p:sldId id="362" r:id="rId8"/>
    <p:sldId id="364" r:id="rId9"/>
    <p:sldId id="393" r:id="rId10"/>
    <p:sldId id="365" r:id="rId11"/>
    <p:sldId id="321" r:id="rId12"/>
    <p:sldId id="363" r:id="rId13"/>
    <p:sldId id="368" r:id="rId14"/>
    <p:sldId id="367" r:id="rId15"/>
    <p:sldId id="369" r:id="rId16"/>
    <p:sldId id="370" r:id="rId17"/>
    <p:sldId id="371" r:id="rId18"/>
    <p:sldId id="372" r:id="rId19"/>
    <p:sldId id="373" r:id="rId20"/>
    <p:sldId id="374" r:id="rId21"/>
    <p:sldId id="375" r:id="rId22"/>
    <p:sldId id="376" r:id="rId23"/>
    <p:sldId id="394" r:id="rId24"/>
    <p:sldId id="377" r:id="rId25"/>
    <p:sldId id="378" r:id="rId26"/>
    <p:sldId id="380" r:id="rId27"/>
    <p:sldId id="379" r:id="rId28"/>
    <p:sldId id="381" r:id="rId29"/>
    <p:sldId id="382" r:id="rId30"/>
    <p:sldId id="383" r:id="rId31"/>
    <p:sldId id="384" r:id="rId32"/>
    <p:sldId id="385" r:id="rId33"/>
    <p:sldId id="386" r:id="rId34"/>
    <p:sldId id="388" r:id="rId35"/>
    <p:sldId id="390" r:id="rId36"/>
    <p:sldId id="389" r:id="rId37"/>
    <p:sldId id="366" r:id="rId38"/>
    <p:sldId id="39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8131"/>
    <a:srgbClr val="D89E5B"/>
    <a:srgbClr val="DED4D2"/>
    <a:srgbClr val="000000"/>
    <a:srgbClr val="29487F"/>
    <a:srgbClr val="BBBC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95" autoAdjust="0"/>
    <p:restoredTop sz="53350" autoAdjust="0"/>
  </p:normalViewPr>
  <p:slideViewPr>
    <p:cSldViewPr snapToGrid="0">
      <p:cViewPr varScale="1">
        <p:scale>
          <a:sx n="38" d="100"/>
          <a:sy n="38" d="100"/>
        </p:scale>
        <p:origin x="15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6C6520-51B0-403F-8312-28C09B96E1A3}" type="datetimeFigureOut">
              <a:rPr lang="en-MY" smtClean="0"/>
              <a:t>1/11/2024</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293EDF-7BFE-4B13-BA9A-531B9EE7D772}" type="slidenum">
              <a:rPr lang="en-MY" smtClean="0"/>
              <a:t>‹#›</a:t>
            </a:fld>
            <a:endParaRPr lang="en-MY"/>
          </a:p>
        </p:txBody>
      </p:sp>
    </p:spTree>
    <p:extLst>
      <p:ext uri="{BB962C8B-B14F-4D97-AF65-F5344CB8AC3E}">
        <p14:creationId xmlns:p14="http://schemas.microsoft.com/office/powerpoint/2010/main" val="2416824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err="1"/>
              <a:t>Ucapan</a:t>
            </a:r>
            <a:r>
              <a:rPr lang="en-US" dirty="0"/>
              <a:t> </a:t>
            </a:r>
            <a:r>
              <a:rPr lang="en-US" dirty="0" err="1"/>
              <a:t>selamat</a:t>
            </a:r>
            <a:r>
              <a:rPr lang="en-US" dirty="0"/>
              <a:t> </a:t>
            </a:r>
            <a:r>
              <a:rPr lang="en-US" dirty="0" err="1"/>
              <a:t>datang</a:t>
            </a:r>
            <a:r>
              <a:rPr lang="en-US" dirty="0"/>
              <a:t> </a:t>
            </a:r>
            <a:r>
              <a:rPr lang="en-US" dirty="0" err="1"/>
              <a:t>kepada</a:t>
            </a:r>
            <a:r>
              <a:rPr lang="en-US" dirty="0"/>
              <a:t> </a:t>
            </a:r>
            <a:r>
              <a:rPr lang="en-US" dirty="0" err="1"/>
              <a:t>hadirin</a:t>
            </a:r>
            <a:r>
              <a:rPr lang="en-US" dirty="0"/>
              <a:t>.</a:t>
            </a:r>
          </a:p>
          <a:p>
            <a:r>
              <a:rPr lang="en-US" dirty="0" err="1"/>
              <a:t>Ucapan</a:t>
            </a:r>
            <a:r>
              <a:rPr lang="en-US" dirty="0"/>
              <a:t> </a:t>
            </a:r>
            <a:r>
              <a:rPr lang="en-US" dirty="0" err="1"/>
              <a:t>penghargaan</a:t>
            </a:r>
            <a:r>
              <a:rPr lang="en-US" dirty="0"/>
              <a:t> </a:t>
            </a:r>
            <a:r>
              <a:rPr lang="en-US" dirty="0" err="1"/>
              <a:t>kepada</a:t>
            </a:r>
            <a:r>
              <a:rPr lang="en-US" dirty="0"/>
              <a:t> </a:t>
            </a:r>
            <a:r>
              <a:rPr lang="en-US" dirty="0" err="1"/>
              <a:t>semua</a:t>
            </a:r>
            <a:r>
              <a:rPr lang="en-US" dirty="0"/>
              <a:t> </a:t>
            </a:r>
            <a:r>
              <a:rPr lang="en-US" dirty="0" err="1"/>
              <a:t>petugas</a:t>
            </a:r>
            <a:r>
              <a:rPr lang="en-US" dirty="0"/>
              <a:t>…</a:t>
            </a:r>
          </a:p>
          <a:p>
            <a:endParaRPr lang="en-US" dirty="0"/>
          </a:p>
        </p:txBody>
      </p:sp>
      <p:sp>
        <p:nvSpPr>
          <p:cNvPr id="4" name="Footer Placeholder 3"/>
          <p:cNvSpPr>
            <a:spLocks noGrp="1"/>
          </p:cNvSpPr>
          <p:nvPr>
            <p:ph type="ftr" sz="quarter" idx="4"/>
          </p:nvPr>
        </p:nvSpPr>
        <p:spPr/>
        <p:txBody>
          <a:bodyPr/>
          <a:lstStyle/>
          <a:p>
            <a:r>
              <a:rPr lang="en-MY"/>
              <a:t>Celvin Billy Maurice@2024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err="1"/>
              <a:t>Dalam</a:t>
            </a:r>
            <a:r>
              <a:rPr lang="en-US" dirty="0"/>
              <a:t> kata yang </a:t>
            </a:r>
            <a:r>
              <a:rPr lang="en-US" dirty="0" err="1"/>
              <a:t>sederhana</a:t>
            </a:r>
            <a:r>
              <a:rPr lang="en-US" dirty="0"/>
              <a:t>, </a:t>
            </a:r>
            <a:r>
              <a:rPr lang="en-US" dirty="0" err="1"/>
              <a:t>menjadikan</a:t>
            </a:r>
            <a:r>
              <a:rPr lang="en-US" dirty="0"/>
              <a:t> orang lain murid </a:t>
            </a:r>
            <a:r>
              <a:rPr lang="en-US" dirty="0" err="1"/>
              <a:t>Yesus</a:t>
            </a:r>
            <a:r>
              <a:rPr lang="en-US" dirty="0"/>
              <a:t>.</a:t>
            </a:r>
          </a:p>
        </p:txBody>
      </p:sp>
      <p:sp>
        <p:nvSpPr>
          <p:cNvPr id="4" name="Footer Placeholder 3"/>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138600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306DB-A3C0-D913-B60B-441F65693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CB518-01CD-9A2C-AF21-5B92D73BC73B}"/>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AB7257F1-5052-CB97-5454-168C4B9F6921}"/>
              </a:ext>
            </a:extLst>
          </p:cNvPr>
          <p:cNvSpPr>
            <a:spLocks noGrp="1"/>
          </p:cNvSpPr>
          <p:nvPr>
            <p:ph type="body" idx="3"/>
          </p:nvPr>
        </p:nvSpPr>
        <p:spPr/>
        <p:txBody>
          <a:bodyPr/>
          <a:lstStyle/>
          <a:p>
            <a:r>
              <a:rPr lang="en-US" dirty="0" err="1"/>
              <a:t>Yohanes</a:t>
            </a:r>
            <a:r>
              <a:rPr lang="en-US" dirty="0"/>
              <a:t> 21:15-17</a:t>
            </a:r>
          </a:p>
        </p:txBody>
      </p:sp>
      <p:sp>
        <p:nvSpPr>
          <p:cNvPr id="4" name="Footer Placeholder 3">
            <a:extLst>
              <a:ext uri="{FF2B5EF4-FFF2-40B4-BE49-F238E27FC236}">
                <a16:creationId xmlns:a16="http://schemas.microsoft.com/office/drawing/2014/main" id="{172731E4-01A2-94B0-A49E-2DAE3373047F}"/>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1319376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3DB12-66A7-103D-D7BF-7BAA51719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5EACF-E682-70B6-EA04-56BFF46670CE}"/>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16EC4442-DF4D-6D62-6572-F71AD4313877}"/>
              </a:ext>
            </a:extLst>
          </p:cNvPr>
          <p:cNvSpPr>
            <a:spLocks noGrp="1"/>
          </p:cNvSpPr>
          <p:nvPr>
            <p:ph type="body" idx="3"/>
          </p:nvPr>
        </p:nvSpPr>
        <p:spPr/>
        <p:txBody>
          <a:bodyPr/>
          <a:lstStyle/>
          <a:p>
            <a:r>
              <a:rPr lang="en-US" dirty="0" err="1"/>
              <a:t>Yohanes</a:t>
            </a:r>
            <a:r>
              <a:rPr lang="en-US" dirty="0"/>
              <a:t> 21:15-17</a:t>
            </a:r>
          </a:p>
        </p:txBody>
      </p:sp>
      <p:sp>
        <p:nvSpPr>
          <p:cNvPr id="4" name="Footer Placeholder 3">
            <a:extLst>
              <a:ext uri="{FF2B5EF4-FFF2-40B4-BE49-F238E27FC236}">
                <a16:creationId xmlns:a16="http://schemas.microsoft.com/office/drawing/2014/main" id="{A13C0F4B-AA12-009D-0198-8024CC2435C8}"/>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712706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34D45-2B7A-F27E-E992-D462D6F12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7CCFA-7648-0C55-0898-8D05096EA3F6}"/>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89EEF704-A0D1-8048-6D23-8F6173CFC468}"/>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2926FBB0-3925-84BF-62DA-FC52147CB475}"/>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231609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249D-B238-2B2E-89CE-76458EB08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3C7073-26C8-172C-6447-232BC8111AF7}"/>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5105889D-1A91-4C5B-78A4-0758868427EC}"/>
              </a:ext>
            </a:extLst>
          </p:cNvPr>
          <p:cNvSpPr>
            <a:spLocks noGrp="1"/>
          </p:cNvSpPr>
          <p:nvPr>
            <p:ph type="body" idx="3"/>
          </p:nvPr>
        </p:nvSpPr>
        <p:spPr/>
        <p:txBody>
          <a:bodyPr/>
          <a:lstStyle/>
          <a:p>
            <a:r>
              <a:rPr lang="en-MY" dirty="0" err="1"/>
              <a:t>Alkitab</a:t>
            </a:r>
            <a:r>
              <a:rPr lang="en-MY" dirty="0"/>
              <a:t> </a:t>
            </a:r>
            <a:r>
              <a:rPr lang="en-MY" dirty="0" err="1"/>
              <a:t>mengatakan</a:t>
            </a:r>
            <a:r>
              <a:rPr lang="en-MY" dirty="0"/>
              <a:t> </a:t>
            </a:r>
            <a:r>
              <a:rPr lang="en-MY" dirty="0" err="1"/>
              <a:t>kepada</a:t>
            </a:r>
            <a:r>
              <a:rPr lang="en-MY" dirty="0"/>
              <a:t> </a:t>
            </a:r>
            <a:r>
              <a:rPr lang="en-MY" dirty="0" err="1"/>
              <a:t>kita</a:t>
            </a:r>
            <a:r>
              <a:rPr lang="en-MY" dirty="0"/>
              <a:t>, “</a:t>
            </a:r>
            <a:r>
              <a:rPr lang="en-MY" dirty="0" err="1"/>
              <a:t>Kasihilah</a:t>
            </a:r>
            <a:r>
              <a:rPr lang="en-MY" dirty="0"/>
              <a:t> </a:t>
            </a:r>
            <a:r>
              <a:rPr lang="en-MY" dirty="0" err="1"/>
              <a:t>Tuhan</a:t>
            </a:r>
            <a:r>
              <a:rPr lang="en-MY" dirty="0"/>
              <a:t>, </a:t>
            </a:r>
            <a:r>
              <a:rPr lang="en-MY" dirty="0" err="1"/>
              <a:t>Allahmu</a:t>
            </a:r>
            <a:r>
              <a:rPr lang="en-MY" dirty="0"/>
              <a:t>, </a:t>
            </a:r>
            <a:r>
              <a:rPr lang="en-MY" dirty="0" err="1"/>
              <a:t>dengan</a:t>
            </a:r>
            <a:r>
              <a:rPr lang="en-MY" dirty="0"/>
              <a:t> </a:t>
            </a:r>
            <a:r>
              <a:rPr lang="en-MY" dirty="0" err="1"/>
              <a:t>segenap</a:t>
            </a:r>
            <a:r>
              <a:rPr lang="en-MY" dirty="0"/>
              <a:t> </a:t>
            </a:r>
            <a:r>
              <a:rPr lang="en-MY" dirty="0" err="1"/>
              <a:t>hatimu</a:t>
            </a:r>
            <a:r>
              <a:rPr lang="en-MY" dirty="0"/>
              <a:t> dan </a:t>
            </a:r>
            <a:r>
              <a:rPr lang="en-MY" dirty="0" err="1"/>
              <a:t>dengan</a:t>
            </a:r>
            <a:r>
              <a:rPr lang="en-MY" dirty="0"/>
              <a:t> </a:t>
            </a:r>
            <a:r>
              <a:rPr lang="en-MY" dirty="0" err="1"/>
              <a:t>segenap</a:t>
            </a:r>
            <a:r>
              <a:rPr lang="en-MY" dirty="0"/>
              <a:t> </a:t>
            </a:r>
            <a:r>
              <a:rPr lang="en-MY" dirty="0" err="1"/>
              <a:t>jiwamu</a:t>
            </a:r>
            <a:r>
              <a:rPr lang="en-MY" dirty="0"/>
              <a:t> dan </a:t>
            </a:r>
            <a:r>
              <a:rPr lang="en-MY" dirty="0" err="1"/>
              <a:t>dengan</a:t>
            </a:r>
            <a:r>
              <a:rPr lang="en-MY" dirty="0"/>
              <a:t> </a:t>
            </a:r>
            <a:r>
              <a:rPr lang="en-MY" dirty="0" err="1"/>
              <a:t>segenap</a:t>
            </a:r>
            <a:r>
              <a:rPr lang="en-MY" dirty="0"/>
              <a:t> </a:t>
            </a:r>
            <a:r>
              <a:rPr lang="en-MY" dirty="0" err="1"/>
              <a:t>akal</a:t>
            </a:r>
            <a:r>
              <a:rPr lang="en-MY" dirty="0"/>
              <a:t> </a:t>
            </a:r>
            <a:r>
              <a:rPr lang="en-MY" dirty="0" err="1"/>
              <a:t>budimu</a:t>
            </a:r>
            <a:r>
              <a:rPr lang="en-MY" dirty="0"/>
              <a:t>. </a:t>
            </a:r>
            <a:r>
              <a:rPr lang="en-MY" dirty="0" err="1"/>
              <a:t>Ini</a:t>
            </a:r>
            <a:r>
              <a:rPr lang="en-MY" dirty="0"/>
              <a:t> </a:t>
            </a:r>
            <a:r>
              <a:rPr lang="en-MY" dirty="0" err="1"/>
              <a:t>adalah</a:t>
            </a:r>
            <a:r>
              <a:rPr lang="en-MY" dirty="0"/>
              <a:t> </a:t>
            </a:r>
            <a:r>
              <a:rPr lang="en-MY" dirty="0" err="1"/>
              <a:t>hukum</a:t>
            </a:r>
            <a:r>
              <a:rPr lang="en-MY" dirty="0"/>
              <a:t> yang </a:t>
            </a:r>
            <a:r>
              <a:rPr lang="en-MY" dirty="0" err="1"/>
              <a:t>terutama</a:t>
            </a:r>
            <a:r>
              <a:rPr lang="en-MY" dirty="0"/>
              <a:t> dan yang </a:t>
            </a:r>
            <a:r>
              <a:rPr lang="en-MY" dirty="0" err="1"/>
              <a:t>terutama</a:t>
            </a:r>
            <a:r>
              <a:rPr lang="en-MY" dirty="0"/>
              <a:t>. Hukum yang </a:t>
            </a:r>
            <a:r>
              <a:rPr lang="en-MY" dirty="0" err="1"/>
              <a:t>kedua</a:t>
            </a:r>
            <a:r>
              <a:rPr lang="en-MY" dirty="0"/>
              <a:t> </a:t>
            </a:r>
            <a:r>
              <a:rPr lang="en-MY" dirty="0" err="1"/>
              <a:t>adalah</a:t>
            </a:r>
            <a:r>
              <a:rPr lang="en-MY" dirty="0"/>
              <a:t> </a:t>
            </a:r>
            <a:r>
              <a:rPr lang="en-MY" dirty="0" err="1"/>
              <a:t>sama</a:t>
            </a:r>
            <a:r>
              <a:rPr lang="en-MY" dirty="0"/>
              <a:t> </a:t>
            </a:r>
            <a:r>
              <a:rPr lang="en-MY" dirty="0" err="1"/>
              <a:t>dengan</a:t>
            </a:r>
            <a:r>
              <a:rPr lang="en-MY" dirty="0"/>
              <a:t> </a:t>
            </a:r>
            <a:r>
              <a:rPr lang="en-MY" dirty="0" err="1"/>
              <a:t>itu</a:t>
            </a:r>
            <a:r>
              <a:rPr lang="en-MY" dirty="0"/>
              <a:t>, ‘</a:t>
            </a:r>
            <a:r>
              <a:rPr lang="en-MY" dirty="0" err="1"/>
              <a:t>Kasihilah</a:t>
            </a:r>
            <a:r>
              <a:rPr lang="en-MY" dirty="0"/>
              <a:t> </a:t>
            </a:r>
            <a:r>
              <a:rPr lang="en-MY" dirty="0" err="1"/>
              <a:t>sesamamu</a:t>
            </a:r>
            <a:r>
              <a:rPr lang="en-MY" dirty="0"/>
              <a:t> </a:t>
            </a:r>
            <a:r>
              <a:rPr lang="en-MY" dirty="0" err="1"/>
              <a:t>manusia</a:t>
            </a:r>
            <a:r>
              <a:rPr lang="en-MY" dirty="0"/>
              <a:t> </a:t>
            </a:r>
            <a:r>
              <a:rPr lang="en-MY" dirty="0" err="1"/>
              <a:t>seperti</a:t>
            </a:r>
            <a:r>
              <a:rPr lang="en-MY" dirty="0"/>
              <a:t> </a:t>
            </a:r>
            <a:r>
              <a:rPr lang="en-MY" dirty="0" err="1"/>
              <a:t>dirimu</a:t>
            </a:r>
            <a:r>
              <a:rPr lang="en-MY" dirty="0"/>
              <a:t> </a:t>
            </a:r>
            <a:r>
              <a:rPr lang="en-MY" dirty="0" err="1"/>
              <a:t>sendiri</a:t>
            </a:r>
            <a:r>
              <a:rPr lang="en-MY" dirty="0"/>
              <a:t>’. Pada </a:t>
            </a:r>
            <a:r>
              <a:rPr lang="en-MY" dirty="0" err="1"/>
              <a:t>kedua</a:t>
            </a:r>
            <a:r>
              <a:rPr lang="en-MY" dirty="0"/>
              <a:t> </a:t>
            </a:r>
            <a:r>
              <a:rPr lang="en-MY" dirty="0" err="1"/>
              <a:t>hukum</a:t>
            </a:r>
            <a:r>
              <a:rPr lang="en-MY" dirty="0"/>
              <a:t> </a:t>
            </a:r>
            <a:r>
              <a:rPr lang="en-MY" dirty="0" err="1"/>
              <a:t>inilah</a:t>
            </a:r>
            <a:r>
              <a:rPr lang="en-MY" dirty="0"/>
              <a:t> </a:t>
            </a:r>
            <a:r>
              <a:rPr lang="en-MY" dirty="0" err="1"/>
              <a:t>tergantung</a:t>
            </a:r>
            <a:r>
              <a:rPr lang="en-MY" dirty="0"/>
              <a:t> </a:t>
            </a:r>
            <a:r>
              <a:rPr lang="en-MY" dirty="0" err="1"/>
              <a:t>seluruh</a:t>
            </a:r>
            <a:r>
              <a:rPr lang="en-MY" dirty="0"/>
              <a:t> </a:t>
            </a:r>
            <a:r>
              <a:rPr lang="en-MY" dirty="0" err="1"/>
              <a:t>hukum</a:t>
            </a:r>
            <a:r>
              <a:rPr lang="en-MY" dirty="0"/>
              <a:t> </a:t>
            </a:r>
            <a:r>
              <a:rPr lang="en-MY" dirty="0" err="1"/>
              <a:t>Taurat</a:t>
            </a:r>
            <a:r>
              <a:rPr lang="en-MY" dirty="0"/>
              <a:t> dan kitab para </a:t>
            </a:r>
            <a:r>
              <a:rPr lang="en-MY" dirty="0" err="1"/>
              <a:t>nabi</a:t>
            </a:r>
            <a:r>
              <a:rPr lang="en-MY" dirty="0"/>
              <a:t>” (</a:t>
            </a:r>
            <a:r>
              <a:rPr lang="en-MY" dirty="0" err="1"/>
              <a:t>Matius</a:t>
            </a:r>
            <a:r>
              <a:rPr lang="en-MY" dirty="0"/>
              <a:t> 22: 37–40). Dasar </a:t>
            </a:r>
            <a:r>
              <a:rPr lang="en-MY" dirty="0" err="1"/>
              <a:t>untuk</a:t>
            </a:r>
            <a:r>
              <a:rPr lang="en-MY" dirty="0"/>
              <a:t> </a:t>
            </a:r>
            <a:r>
              <a:rPr lang="en-MY" dirty="0" err="1"/>
              <a:t>menjadi</a:t>
            </a:r>
            <a:r>
              <a:rPr lang="en-MY" dirty="0"/>
              <a:t> </a:t>
            </a:r>
            <a:r>
              <a:rPr lang="en-MY" dirty="0" err="1"/>
              <a:t>pengajar</a:t>
            </a:r>
            <a:r>
              <a:rPr lang="en-MY" dirty="0"/>
              <a:t> yang </a:t>
            </a:r>
            <a:r>
              <a:rPr lang="en-MY" dirty="0" err="1"/>
              <a:t>sejati</a:t>
            </a:r>
            <a:r>
              <a:rPr lang="en-MY" dirty="0"/>
              <a:t> </a:t>
            </a:r>
            <a:r>
              <a:rPr lang="en-MY" dirty="0" err="1"/>
              <a:t>bagi</a:t>
            </a:r>
            <a:r>
              <a:rPr lang="en-MY" dirty="0"/>
              <a:t> </a:t>
            </a:r>
            <a:r>
              <a:rPr lang="en-MY" dirty="0" err="1"/>
              <a:t>Yesus</a:t>
            </a:r>
            <a:r>
              <a:rPr lang="en-MY" dirty="0"/>
              <a:t> </a:t>
            </a:r>
            <a:r>
              <a:rPr lang="en-MY" dirty="0" err="1"/>
              <a:t>adalah</a:t>
            </a:r>
            <a:r>
              <a:rPr lang="en-MY" dirty="0"/>
              <a:t> </a:t>
            </a:r>
            <a:r>
              <a:rPr lang="en-MY" dirty="0" err="1"/>
              <a:t>kasih</a:t>
            </a:r>
            <a:r>
              <a:rPr lang="en-MY" dirty="0"/>
              <a:t>! Kita </a:t>
            </a:r>
            <a:r>
              <a:rPr lang="en-MY" dirty="0" err="1"/>
              <a:t>mengasihi</a:t>
            </a:r>
            <a:r>
              <a:rPr lang="en-MY" dirty="0"/>
              <a:t> </a:t>
            </a:r>
            <a:r>
              <a:rPr lang="en-MY" dirty="0" err="1"/>
              <a:t>karena</a:t>
            </a:r>
            <a:r>
              <a:rPr lang="en-MY" dirty="0"/>
              <a:t> Dia </a:t>
            </a:r>
            <a:r>
              <a:rPr lang="en-MY" dirty="0" err="1"/>
              <a:t>terlebih</a:t>
            </a:r>
            <a:r>
              <a:rPr lang="en-MY" dirty="0"/>
              <a:t> </a:t>
            </a:r>
            <a:r>
              <a:rPr lang="en-MY" dirty="0" err="1"/>
              <a:t>dahulu</a:t>
            </a:r>
            <a:r>
              <a:rPr lang="en-MY" dirty="0"/>
              <a:t> </a:t>
            </a:r>
            <a:r>
              <a:rPr lang="en-MY" dirty="0" err="1"/>
              <a:t>mengasihi</a:t>
            </a:r>
            <a:r>
              <a:rPr lang="en-MY" dirty="0"/>
              <a:t> </a:t>
            </a:r>
            <a:r>
              <a:rPr lang="en-MY" dirty="0" err="1"/>
              <a:t>kita</a:t>
            </a:r>
            <a:r>
              <a:rPr lang="en-MY" dirty="0"/>
              <a:t>.</a:t>
            </a:r>
            <a:endParaRPr lang="en-US" dirty="0"/>
          </a:p>
        </p:txBody>
      </p:sp>
      <p:sp>
        <p:nvSpPr>
          <p:cNvPr id="4" name="Footer Placeholder 3">
            <a:extLst>
              <a:ext uri="{FF2B5EF4-FFF2-40B4-BE49-F238E27FC236}">
                <a16:creationId xmlns:a16="http://schemas.microsoft.com/office/drawing/2014/main" id="{81759BA0-8B2E-9933-90CD-FEE070505FB2}"/>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113830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9AC55-1E48-19C8-38AF-46D6751CB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A96E4-5A1E-CB71-CFCD-2EBA595A1089}"/>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062C5BF5-30EA-4B79-0508-824B669E81F2}"/>
              </a:ext>
            </a:extLst>
          </p:cNvPr>
          <p:cNvSpPr>
            <a:spLocks noGrp="1"/>
          </p:cNvSpPr>
          <p:nvPr>
            <p:ph type="body" idx="3"/>
          </p:nvPr>
        </p:nvSpPr>
        <p:spPr/>
        <p:txBody>
          <a:bodyPr/>
          <a:lstStyle/>
          <a:p>
            <a:r>
              <a:rPr lang="en-MY" dirty="0" err="1"/>
              <a:t>Alkitab</a:t>
            </a:r>
            <a:r>
              <a:rPr lang="en-MY" dirty="0"/>
              <a:t> </a:t>
            </a:r>
            <a:r>
              <a:rPr lang="en-MY" dirty="0" err="1"/>
              <a:t>mengatakan</a:t>
            </a:r>
            <a:r>
              <a:rPr lang="en-MY" dirty="0"/>
              <a:t> </a:t>
            </a:r>
            <a:r>
              <a:rPr lang="en-MY" dirty="0" err="1"/>
              <a:t>kepada</a:t>
            </a:r>
            <a:r>
              <a:rPr lang="en-MY" dirty="0"/>
              <a:t> </a:t>
            </a:r>
            <a:r>
              <a:rPr lang="en-MY" dirty="0" err="1"/>
              <a:t>kita</a:t>
            </a:r>
            <a:r>
              <a:rPr lang="en-MY" dirty="0"/>
              <a:t>, “</a:t>
            </a:r>
            <a:r>
              <a:rPr lang="en-MY" dirty="0" err="1"/>
              <a:t>Kasihilah</a:t>
            </a:r>
            <a:r>
              <a:rPr lang="en-MY" dirty="0"/>
              <a:t> </a:t>
            </a:r>
            <a:r>
              <a:rPr lang="en-MY" dirty="0" err="1"/>
              <a:t>Tuhan</a:t>
            </a:r>
            <a:r>
              <a:rPr lang="en-MY" dirty="0"/>
              <a:t>, </a:t>
            </a:r>
            <a:r>
              <a:rPr lang="en-MY" dirty="0" err="1"/>
              <a:t>Allahmu</a:t>
            </a:r>
            <a:r>
              <a:rPr lang="en-MY" dirty="0"/>
              <a:t>, </a:t>
            </a:r>
            <a:r>
              <a:rPr lang="en-MY" dirty="0" err="1"/>
              <a:t>dengan</a:t>
            </a:r>
            <a:r>
              <a:rPr lang="en-MY" dirty="0"/>
              <a:t> </a:t>
            </a:r>
            <a:r>
              <a:rPr lang="en-MY" dirty="0" err="1"/>
              <a:t>segenap</a:t>
            </a:r>
            <a:r>
              <a:rPr lang="en-MY" dirty="0"/>
              <a:t> </a:t>
            </a:r>
            <a:r>
              <a:rPr lang="en-MY" dirty="0" err="1"/>
              <a:t>hatimu</a:t>
            </a:r>
            <a:r>
              <a:rPr lang="en-MY" dirty="0"/>
              <a:t> dan </a:t>
            </a:r>
            <a:r>
              <a:rPr lang="en-MY" dirty="0" err="1"/>
              <a:t>dengan</a:t>
            </a:r>
            <a:r>
              <a:rPr lang="en-MY" dirty="0"/>
              <a:t> </a:t>
            </a:r>
            <a:r>
              <a:rPr lang="en-MY" dirty="0" err="1"/>
              <a:t>segenap</a:t>
            </a:r>
            <a:r>
              <a:rPr lang="en-MY" dirty="0"/>
              <a:t> </a:t>
            </a:r>
            <a:r>
              <a:rPr lang="en-MY" dirty="0" err="1"/>
              <a:t>jiwamu</a:t>
            </a:r>
            <a:r>
              <a:rPr lang="en-MY" dirty="0"/>
              <a:t> dan </a:t>
            </a:r>
            <a:r>
              <a:rPr lang="en-MY" dirty="0" err="1"/>
              <a:t>dengan</a:t>
            </a:r>
            <a:r>
              <a:rPr lang="en-MY" dirty="0"/>
              <a:t> </a:t>
            </a:r>
            <a:r>
              <a:rPr lang="en-MY" dirty="0" err="1"/>
              <a:t>segenap</a:t>
            </a:r>
            <a:r>
              <a:rPr lang="en-MY" dirty="0"/>
              <a:t> </a:t>
            </a:r>
            <a:r>
              <a:rPr lang="en-MY" dirty="0" err="1"/>
              <a:t>akal</a:t>
            </a:r>
            <a:r>
              <a:rPr lang="en-MY" dirty="0"/>
              <a:t> </a:t>
            </a:r>
            <a:r>
              <a:rPr lang="en-MY" dirty="0" err="1"/>
              <a:t>budimu</a:t>
            </a:r>
            <a:r>
              <a:rPr lang="en-MY" dirty="0"/>
              <a:t>. </a:t>
            </a:r>
            <a:r>
              <a:rPr lang="en-MY" dirty="0" err="1"/>
              <a:t>Ini</a:t>
            </a:r>
            <a:r>
              <a:rPr lang="en-MY" dirty="0"/>
              <a:t> </a:t>
            </a:r>
            <a:r>
              <a:rPr lang="en-MY" dirty="0" err="1"/>
              <a:t>adalah</a:t>
            </a:r>
            <a:r>
              <a:rPr lang="en-MY" dirty="0"/>
              <a:t> </a:t>
            </a:r>
            <a:r>
              <a:rPr lang="en-MY" dirty="0" err="1"/>
              <a:t>hukum</a:t>
            </a:r>
            <a:r>
              <a:rPr lang="en-MY" dirty="0"/>
              <a:t> yang </a:t>
            </a:r>
            <a:r>
              <a:rPr lang="en-MY" dirty="0" err="1"/>
              <a:t>terutama</a:t>
            </a:r>
            <a:r>
              <a:rPr lang="en-MY" dirty="0"/>
              <a:t> dan yang </a:t>
            </a:r>
            <a:r>
              <a:rPr lang="en-MY" dirty="0" err="1"/>
              <a:t>terutama</a:t>
            </a:r>
            <a:r>
              <a:rPr lang="en-MY" dirty="0"/>
              <a:t>. Hukum yang </a:t>
            </a:r>
            <a:r>
              <a:rPr lang="en-MY" dirty="0" err="1"/>
              <a:t>kedua</a:t>
            </a:r>
            <a:r>
              <a:rPr lang="en-MY" dirty="0"/>
              <a:t> </a:t>
            </a:r>
            <a:r>
              <a:rPr lang="en-MY" dirty="0" err="1"/>
              <a:t>adalah</a:t>
            </a:r>
            <a:r>
              <a:rPr lang="en-MY" dirty="0"/>
              <a:t> </a:t>
            </a:r>
            <a:r>
              <a:rPr lang="en-MY" dirty="0" err="1"/>
              <a:t>sama</a:t>
            </a:r>
            <a:r>
              <a:rPr lang="en-MY" dirty="0"/>
              <a:t> </a:t>
            </a:r>
            <a:r>
              <a:rPr lang="en-MY" dirty="0" err="1"/>
              <a:t>dengan</a:t>
            </a:r>
            <a:r>
              <a:rPr lang="en-MY" dirty="0"/>
              <a:t> </a:t>
            </a:r>
            <a:r>
              <a:rPr lang="en-MY" dirty="0" err="1"/>
              <a:t>itu</a:t>
            </a:r>
            <a:r>
              <a:rPr lang="en-MY" dirty="0"/>
              <a:t>, ‘</a:t>
            </a:r>
            <a:r>
              <a:rPr lang="en-MY" dirty="0" err="1"/>
              <a:t>Kasihilah</a:t>
            </a:r>
            <a:r>
              <a:rPr lang="en-MY" dirty="0"/>
              <a:t> </a:t>
            </a:r>
            <a:r>
              <a:rPr lang="en-MY" dirty="0" err="1"/>
              <a:t>sesamamu</a:t>
            </a:r>
            <a:r>
              <a:rPr lang="en-MY" dirty="0"/>
              <a:t> </a:t>
            </a:r>
            <a:r>
              <a:rPr lang="en-MY" dirty="0" err="1"/>
              <a:t>manusia</a:t>
            </a:r>
            <a:r>
              <a:rPr lang="en-MY" dirty="0"/>
              <a:t> </a:t>
            </a:r>
            <a:r>
              <a:rPr lang="en-MY" dirty="0" err="1"/>
              <a:t>seperti</a:t>
            </a:r>
            <a:r>
              <a:rPr lang="en-MY" dirty="0"/>
              <a:t> </a:t>
            </a:r>
            <a:r>
              <a:rPr lang="en-MY" dirty="0" err="1"/>
              <a:t>dirimu</a:t>
            </a:r>
            <a:r>
              <a:rPr lang="en-MY" dirty="0"/>
              <a:t> </a:t>
            </a:r>
            <a:r>
              <a:rPr lang="en-MY" dirty="0" err="1"/>
              <a:t>sendiri</a:t>
            </a:r>
            <a:r>
              <a:rPr lang="en-MY" dirty="0"/>
              <a:t>’. Pada </a:t>
            </a:r>
            <a:r>
              <a:rPr lang="en-MY" dirty="0" err="1"/>
              <a:t>kedua</a:t>
            </a:r>
            <a:r>
              <a:rPr lang="en-MY" dirty="0"/>
              <a:t> </a:t>
            </a:r>
            <a:r>
              <a:rPr lang="en-MY" dirty="0" err="1"/>
              <a:t>hukum</a:t>
            </a:r>
            <a:r>
              <a:rPr lang="en-MY" dirty="0"/>
              <a:t> </a:t>
            </a:r>
            <a:r>
              <a:rPr lang="en-MY" dirty="0" err="1"/>
              <a:t>inilah</a:t>
            </a:r>
            <a:r>
              <a:rPr lang="en-MY" dirty="0"/>
              <a:t> </a:t>
            </a:r>
            <a:r>
              <a:rPr lang="en-MY" dirty="0" err="1"/>
              <a:t>tergantung</a:t>
            </a:r>
            <a:r>
              <a:rPr lang="en-MY" dirty="0"/>
              <a:t> </a:t>
            </a:r>
            <a:r>
              <a:rPr lang="en-MY" dirty="0" err="1"/>
              <a:t>seluruh</a:t>
            </a:r>
            <a:r>
              <a:rPr lang="en-MY" dirty="0"/>
              <a:t> </a:t>
            </a:r>
            <a:r>
              <a:rPr lang="en-MY" dirty="0" err="1"/>
              <a:t>hukum</a:t>
            </a:r>
            <a:r>
              <a:rPr lang="en-MY" dirty="0"/>
              <a:t> </a:t>
            </a:r>
            <a:r>
              <a:rPr lang="en-MY" dirty="0" err="1"/>
              <a:t>Taurat</a:t>
            </a:r>
            <a:r>
              <a:rPr lang="en-MY" dirty="0"/>
              <a:t> dan kitab para </a:t>
            </a:r>
            <a:r>
              <a:rPr lang="en-MY" dirty="0" err="1"/>
              <a:t>nabi</a:t>
            </a:r>
            <a:r>
              <a:rPr lang="en-MY" dirty="0"/>
              <a:t>” (</a:t>
            </a:r>
            <a:r>
              <a:rPr lang="en-MY" dirty="0" err="1"/>
              <a:t>Matius</a:t>
            </a:r>
            <a:r>
              <a:rPr lang="en-MY" dirty="0"/>
              <a:t> 22: 37–40). Dasar </a:t>
            </a:r>
            <a:r>
              <a:rPr lang="en-MY" dirty="0" err="1"/>
              <a:t>untuk</a:t>
            </a:r>
            <a:r>
              <a:rPr lang="en-MY" dirty="0"/>
              <a:t> </a:t>
            </a:r>
            <a:r>
              <a:rPr lang="en-MY" dirty="0" err="1"/>
              <a:t>menjadi</a:t>
            </a:r>
            <a:r>
              <a:rPr lang="en-MY" dirty="0"/>
              <a:t> </a:t>
            </a:r>
            <a:r>
              <a:rPr lang="en-MY" dirty="0" err="1"/>
              <a:t>pengajar</a:t>
            </a:r>
            <a:r>
              <a:rPr lang="en-MY" dirty="0"/>
              <a:t> yang </a:t>
            </a:r>
            <a:r>
              <a:rPr lang="en-MY" dirty="0" err="1"/>
              <a:t>sejati</a:t>
            </a:r>
            <a:r>
              <a:rPr lang="en-MY" dirty="0"/>
              <a:t> </a:t>
            </a:r>
            <a:r>
              <a:rPr lang="en-MY" dirty="0" err="1"/>
              <a:t>bagi</a:t>
            </a:r>
            <a:r>
              <a:rPr lang="en-MY" dirty="0"/>
              <a:t> </a:t>
            </a:r>
            <a:r>
              <a:rPr lang="en-MY" dirty="0" err="1"/>
              <a:t>Yesus</a:t>
            </a:r>
            <a:r>
              <a:rPr lang="en-MY" dirty="0"/>
              <a:t> </a:t>
            </a:r>
            <a:r>
              <a:rPr lang="en-MY" dirty="0" err="1"/>
              <a:t>adalah</a:t>
            </a:r>
            <a:r>
              <a:rPr lang="en-MY" dirty="0"/>
              <a:t> </a:t>
            </a:r>
            <a:r>
              <a:rPr lang="en-MY" dirty="0" err="1"/>
              <a:t>kasih</a:t>
            </a:r>
            <a:r>
              <a:rPr lang="en-MY" dirty="0"/>
              <a:t>! Kita </a:t>
            </a:r>
            <a:r>
              <a:rPr lang="en-MY" dirty="0" err="1"/>
              <a:t>mengasihi</a:t>
            </a:r>
            <a:r>
              <a:rPr lang="en-MY" dirty="0"/>
              <a:t> </a:t>
            </a:r>
            <a:r>
              <a:rPr lang="en-MY" dirty="0" err="1"/>
              <a:t>karena</a:t>
            </a:r>
            <a:r>
              <a:rPr lang="en-MY" dirty="0"/>
              <a:t> Dia </a:t>
            </a:r>
            <a:r>
              <a:rPr lang="en-MY" dirty="0" err="1"/>
              <a:t>terlebih</a:t>
            </a:r>
            <a:r>
              <a:rPr lang="en-MY" dirty="0"/>
              <a:t> </a:t>
            </a:r>
            <a:r>
              <a:rPr lang="en-MY" dirty="0" err="1"/>
              <a:t>dahulu</a:t>
            </a:r>
            <a:r>
              <a:rPr lang="en-MY" dirty="0"/>
              <a:t> </a:t>
            </a:r>
            <a:r>
              <a:rPr lang="en-MY" dirty="0" err="1"/>
              <a:t>mengasihi</a:t>
            </a:r>
            <a:r>
              <a:rPr lang="en-MY" dirty="0"/>
              <a:t> </a:t>
            </a:r>
            <a:r>
              <a:rPr lang="en-MY" dirty="0" err="1"/>
              <a:t>kita</a:t>
            </a:r>
            <a:r>
              <a:rPr lang="en-MY" dirty="0"/>
              <a:t>.</a:t>
            </a:r>
            <a:endParaRPr lang="en-US" dirty="0"/>
          </a:p>
        </p:txBody>
      </p:sp>
      <p:sp>
        <p:nvSpPr>
          <p:cNvPr id="4" name="Footer Placeholder 3">
            <a:extLst>
              <a:ext uri="{FF2B5EF4-FFF2-40B4-BE49-F238E27FC236}">
                <a16:creationId xmlns:a16="http://schemas.microsoft.com/office/drawing/2014/main" id="{0CF9B62F-8637-7A5C-D068-0D2BFDB80604}"/>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98882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6D023-63AF-D5E3-73A5-CAB104664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C4A39-84E6-0172-9800-FFC35DCFCF1C}"/>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B1AC27C4-528E-57E8-37FA-905CD33CD4A1}"/>
              </a:ext>
            </a:extLst>
          </p:cNvPr>
          <p:cNvSpPr>
            <a:spLocks noGrp="1"/>
          </p:cNvSpPr>
          <p:nvPr>
            <p:ph type="body" idx="3"/>
          </p:nvPr>
        </p:nvSpPr>
        <p:spPr/>
        <p:txBody>
          <a:bodyPr/>
          <a:lstStyle/>
          <a:p>
            <a:r>
              <a:rPr lang="en-MY" dirty="0" err="1"/>
              <a:t>Alkitab</a:t>
            </a:r>
            <a:r>
              <a:rPr lang="en-MY" dirty="0"/>
              <a:t> </a:t>
            </a:r>
            <a:r>
              <a:rPr lang="en-MY" dirty="0" err="1"/>
              <a:t>mengatakan</a:t>
            </a:r>
            <a:r>
              <a:rPr lang="en-MY" dirty="0"/>
              <a:t> </a:t>
            </a:r>
            <a:r>
              <a:rPr lang="en-MY" dirty="0" err="1"/>
              <a:t>kepada</a:t>
            </a:r>
            <a:r>
              <a:rPr lang="en-MY" dirty="0"/>
              <a:t> </a:t>
            </a:r>
            <a:r>
              <a:rPr lang="en-MY" dirty="0" err="1"/>
              <a:t>kita</a:t>
            </a:r>
            <a:r>
              <a:rPr lang="en-MY" dirty="0"/>
              <a:t>, “</a:t>
            </a:r>
            <a:r>
              <a:rPr lang="en-MY" dirty="0" err="1"/>
              <a:t>Kasihilah</a:t>
            </a:r>
            <a:r>
              <a:rPr lang="en-MY" dirty="0"/>
              <a:t> </a:t>
            </a:r>
            <a:r>
              <a:rPr lang="en-MY" dirty="0" err="1"/>
              <a:t>Tuhan</a:t>
            </a:r>
            <a:r>
              <a:rPr lang="en-MY" dirty="0"/>
              <a:t>, </a:t>
            </a:r>
            <a:r>
              <a:rPr lang="en-MY" dirty="0" err="1"/>
              <a:t>Allahmu</a:t>
            </a:r>
            <a:r>
              <a:rPr lang="en-MY" dirty="0"/>
              <a:t>, </a:t>
            </a:r>
            <a:r>
              <a:rPr lang="en-MY" dirty="0" err="1"/>
              <a:t>dengan</a:t>
            </a:r>
            <a:r>
              <a:rPr lang="en-MY" dirty="0"/>
              <a:t> </a:t>
            </a:r>
            <a:r>
              <a:rPr lang="en-MY" dirty="0" err="1"/>
              <a:t>segenap</a:t>
            </a:r>
            <a:r>
              <a:rPr lang="en-MY" dirty="0"/>
              <a:t> </a:t>
            </a:r>
            <a:r>
              <a:rPr lang="en-MY" dirty="0" err="1"/>
              <a:t>hatimu</a:t>
            </a:r>
            <a:r>
              <a:rPr lang="en-MY" dirty="0"/>
              <a:t> dan </a:t>
            </a:r>
            <a:r>
              <a:rPr lang="en-MY" dirty="0" err="1"/>
              <a:t>dengan</a:t>
            </a:r>
            <a:r>
              <a:rPr lang="en-MY" dirty="0"/>
              <a:t> </a:t>
            </a:r>
            <a:r>
              <a:rPr lang="en-MY" dirty="0" err="1"/>
              <a:t>segenap</a:t>
            </a:r>
            <a:r>
              <a:rPr lang="en-MY" dirty="0"/>
              <a:t> </a:t>
            </a:r>
            <a:r>
              <a:rPr lang="en-MY" dirty="0" err="1"/>
              <a:t>jiwamu</a:t>
            </a:r>
            <a:r>
              <a:rPr lang="en-MY" dirty="0"/>
              <a:t> dan </a:t>
            </a:r>
            <a:r>
              <a:rPr lang="en-MY" dirty="0" err="1"/>
              <a:t>dengan</a:t>
            </a:r>
            <a:r>
              <a:rPr lang="en-MY" dirty="0"/>
              <a:t> </a:t>
            </a:r>
            <a:r>
              <a:rPr lang="en-MY" dirty="0" err="1"/>
              <a:t>segenap</a:t>
            </a:r>
            <a:r>
              <a:rPr lang="en-MY" dirty="0"/>
              <a:t> </a:t>
            </a:r>
            <a:r>
              <a:rPr lang="en-MY" dirty="0" err="1"/>
              <a:t>akal</a:t>
            </a:r>
            <a:r>
              <a:rPr lang="en-MY" dirty="0"/>
              <a:t> </a:t>
            </a:r>
            <a:r>
              <a:rPr lang="en-MY" dirty="0" err="1"/>
              <a:t>budimu</a:t>
            </a:r>
            <a:r>
              <a:rPr lang="en-MY" dirty="0"/>
              <a:t>. </a:t>
            </a:r>
            <a:r>
              <a:rPr lang="en-MY" dirty="0" err="1"/>
              <a:t>Ini</a:t>
            </a:r>
            <a:r>
              <a:rPr lang="en-MY" dirty="0"/>
              <a:t> </a:t>
            </a:r>
            <a:r>
              <a:rPr lang="en-MY" dirty="0" err="1"/>
              <a:t>adalah</a:t>
            </a:r>
            <a:r>
              <a:rPr lang="en-MY" dirty="0"/>
              <a:t> </a:t>
            </a:r>
            <a:r>
              <a:rPr lang="en-MY" dirty="0" err="1"/>
              <a:t>hukum</a:t>
            </a:r>
            <a:r>
              <a:rPr lang="en-MY" dirty="0"/>
              <a:t> yang </a:t>
            </a:r>
            <a:r>
              <a:rPr lang="en-MY" dirty="0" err="1"/>
              <a:t>terutama</a:t>
            </a:r>
            <a:r>
              <a:rPr lang="en-MY" dirty="0"/>
              <a:t> dan yang </a:t>
            </a:r>
            <a:r>
              <a:rPr lang="en-MY" dirty="0" err="1"/>
              <a:t>terutama</a:t>
            </a:r>
            <a:r>
              <a:rPr lang="en-MY" dirty="0"/>
              <a:t>. Hukum yang </a:t>
            </a:r>
            <a:r>
              <a:rPr lang="en-MY" dirty="0" err="1"/>
              <a:t>kedua</a:t>
            </a:r>
            <a:r>
              <a:rPr lang="en-MY" dirty="0"/>
              <a:t> </a:t>
            </a:r>
            <a:r>
              <a:rPr lang="en-MY" dirty="0" err="1"/>
              <a:t>adalah</a:t>
            </a:r>
            <a:r>
              <a:rPr lang="en-MY" dirty="0"/>
              <a:t> </a:t>
            </a:r>
            <a:r>
              <a:rPr lang="en-MY" dirty="0" err="1"/>
              <a:t>sama</a:t>
            </a:r>
            <a:r>
              <a:rPr lang="en-MY" dirty="0"/>
              <a:t> </a:t>
            </a:r>
            <a:r>
              <a:rPr lang="en-MY" dirty="0" err="1"/>
              <a:t>dengan</a:t>
            </a:r>
            <a:r>
              <a:rPr lang="en-MY" dirty="0"/>
              <a:t> </a:t>
            </a:r>
            <a:r>
              <a:rPr lang="en-MY" dirty="0" err="1"/>
              <a:t>itu</a:t>
            </a:r>
            <a:r>
              <a:rPr lang="en-MY" dirty="0"/>
              <a:t>, ‘</a:t>
            </a:r>
            <a:r>
              <a:rPr lang="en-MY" dirty="0" err="1"/>
              <a:t>Kasihilah</a:t>
            </a:r>
            <a:r>
              <a:rPr lang="en-MY" dirty="0"/>
              <a:t> </a:t>
            </a:r>
            <a:r>
              <a:rPr lang="en-MY" dirty="0" err="1"/>
              <a:t>sesamamu</a:t>
            </a:r>
            <a:r>
              <a:rPr lang="en-MY" dirty="0"/>
              <a:t> </a:t>
            </a:r>
            <a:r>
              <a:rPr lang="en-MY" dirty="0" err="1"/>
              <a:t>manusia</a:t>
            </a:r>
            <a:r>
              <a:rPr lang="en-MY" dirty="0"/>
              <a:t> </a:t>
            </a:r>
            <a:r>
              <a:rPr lang="en-MY" dirty="0" err="1"/>
              <a:t>seperti</a:t>
            </a:r>
            <a:r>
              <a:rPr lang="en-MY" dirty="0"/>
              <a:t> </a:t>
            </a:r>
            <a:r>
              <a:rPr lang="en-MY" dirty="0" err="1"/>
              <a:t>dirimu</a:t>
            </a:r>
            <a:r>
              <a:rPr lang="en-MY" dirty="0"/>
              <a:t> </a:t>
            </a:r>
            <a:r>
              <a:rPr lang="en-MY" dirty="0" err="1"/>
              <a:t>sendiri</a:t>
            </a:r>
            <a:r>
              <a:rPr lang="en-MY" dirty="0"/>
              <a:t>’. Pada </a:t>
            </a:r>
            <a:r>
              <a:rPr lang="en-MY" dirty="0" err="1"/>
              <a:t>kedua</a:t>
            </a:r>
            <a:r>
              <a:rPr lang="en-MY" dirty="0"/>
              <a:t> </a:t>
            </a:r>
            <a:r>
              <a:rPr lang="en-MY" dirty="0" err="1"/>
              <a:t>hukum</a:t>
            </a:r>
            <a:r>
              <a:rPr lang="en-MY" dirty="0"/>
              <a:t> </a:t>
            </a:r>
            <a:r>
              <a:rPr lang="en-MY" dirty="0" err="1"/>
              <a:t>inilah</a:t>
            </a:r>
            <a:r>
              <a:rPr lang="en-MY" dirty="0"/>
              <a:t> </a:t>
            </a:r>
            <a:r>
              <a:rPr lang="en-MY" dirty="0" err="1"/>
              <a:t>tergantung</a:t>
            </a:r>
            <a:r>
              <a:rPr lang="en-MY" dirty="0"/>
              <a:t> </a:t>
            </a:r>
            <a:r>
              <a:rPr lang="en-MY" dirty="0" err="1"/>
              <a:t>seluruh</a:t>
            </a:r>
            <a:r>
              <a:rPr lang="en-MY" dirty="0"/>
              <a:t> </a:t>
            </a:r>
            <a:r>
              <a:rPr lang="en-MY" dirty="0" err="1"/>
              <a:t>hukum</a:t>
            </a:r>
            <a:r>
              <a:rPr lang="en-MY" dirty="0"/>
              <a:t> </a:t>
            </a:r>
            <a:r>
              <a:rPr lang="en-MY" dirty="0" err="1"/>
              <a:t>Taurat</a:t>
            </a:r>
            <a:r>
              <a:rPr lang="en-MY" dirty="0"/>
              <a:t> dan kitab para </a:t>
            </a:r>
            <a:r>
              <a:rPr lang="en-MY" dirty="0" err="1"/>
              <a:t>nabi</a:t>
            </a:r>
            <a:r>
              <a:rPr lang="en-MY" dirty="0"/>
              <a:t>” (</a:t>
            </a:r>
            <a:r>
              <a:rPr lang="en-MY" dirty="0" err="1"/>
              <a:t>Matius</a:t>
            </a:r>
            <a:r>
              <a:rPr lang="en-MY" dirty="0"/>
              <a:t> 22: 37–40). Dasar </a:t>
            </a:r>
            <a:r>
              <a:rPr lang="en-MY" dirty="0" err="1"/>
              <a:t>untuk</a:t>
            </a:r>
            <a:r>
              <a:rPr lang="en-MY" dirty="0"/>
              <a:t> </a:t>
            </a:r>
            <a:r>
              <a:rPr lang="en-MY" dirty="0" err="1"/>
              <a:t>menjadi</a:t>
            </a:r>
            <a:r>
              <a:rPr lang="en-MY" dirty="0"/>
              <a:t> </a:t>
            </a:r>
            <a:r>
              <a:rPr lang="en-MY" dirty="0" err="1"/>
              <a:t>pengajar</a:t>
            </a:r>
            <a:r>
              <a:rPr lang="en-MY" dirty="0"/>
              <a:t> yang </a:t>
            </a:r>
            <a:r>
              <a:rPr lang="en-MY" dirty="0" err="1"/>
              <a:t>sejati</a:t>
            </a:r>
            <a:r>
              <a:rPr lang="en-MY" dirty="0"/>
              <a:t> </a:t>
            </a:r>
            <a:r>
              <a:rPr lang="en-MY" dirty="0" err="1"/>
              <a:t>bagi</a:t>
            </a:r>
            <a:r>
              <a:rPr lang="en-MY" dirty="0"/>
              <a:t> </a:t>
            </a:r>
            <a:r>
              <a:rPr lang="en-MY" dirty="0" err="1"/>
              <a:t>Yesus</a:t>
            </a:r>
            <a:r>
              <a:rPr lang="en-MY" dirty="0"/>
              <a:t> </a:t>
            </a:r>
            <a:r>
              <a:rPr lang="en-MY" dirty="0" err="1"/>
              <a:t>adalah</a:t>
            </a:r>
            <a:r>
              <a:rPr lang="en-MY" dirty="0"/>
              <a:t> </a:t>
            </a:r>
            <a:r>
              <a:rPr lang="en-MY" dirty="0" err="1"/>
              <a:t>kasih</a:t>
            </a:r>
            <a:r>
              <a:rPr lang="en-MY" dirty="0"/>
              <a:t>! Kita </a:t>
            </a:r>
            <a:r>
              <a:rPr lang="en-MY" dirty="0" err="1"/>
              <a:t>mengasihi</a:t>
            </a:r>
            <a:r>
              <a:rPr lang="en-MY" dirty="0"/>
              <a:t> </a:t>
            </a:r>
            <a:r>
              <a:rPr lang="en-MY" dirty="0" err="1"/>
              <a:t>karena</a:t>
            </a:r>
            <a:r>
              <a:rPr lang="en-MY" dirty="0"/>
              <a:t> Dia </a:t>
            </a:r>
            <a:r>
              <a:rPr lang="en-MY" dirty="0" err="1"/>
              <a:t>terlebih</a:t>
            </a:r>
            <a:r>
              <a:rPr lang="en-MY" dirty="0"/>
              <a:t> </a:t>
            </a:r>
            <a:r>
              <a:rPr lang="en-MY" dirty="0" err="1"/>
              <a:t>dahulu</a:t>
            </a:r>
            <a:r>
              <a:rPr lang="en-MY" dirty="0"/>
              <a:t> </a:t>
            </a:r>
            <a:r>
              <a:rPr lang="en-MY" dirty="0" err="1"/>
              <a:t>mengasihi</a:t>
            </a:r>
            <a:r>
              <a:rPr lang="en-MY" dirty="0"/>
              <a:t> </a:t>
            </a:r>
            <a:r>
              <a:rPr lang="en-MY" dirty="0" err="1"/>
              <a:t>kita</a:t>
            </a:r>
            <a:r>
              <a:rPr lang="en-MY" dirty="0"/>
              <a:t>.</a:t>
            </a:r>
            <a:endParaRPr lang="en-US" dirty="0"/>
          </a:p>
        </p:txBody>
      </p:sp>
      <p:sp>
        <p:nvSpPr>
          <p:cNvPr id="4" name="Footer Placeholder 3">
            <a:extLst>
              <a:ext uri="{FF2B5EF4-FFF2-40B4-BE49-F238E27FC236}">
                <a16:creationId xmlns:a16="http://schemas.microsoft.com/office/drawing/2014/main" id="{8E174DB8-90A1-1051-9A53-DEF713A843BF}"/>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401298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85140-D37E-6D2F-CF28-83FAE82BF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7D0BC-B08D-54A6-E7A8-8CF9434C23EA}"/>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CE27D592-359D-F9AB-047D-C43A39288F3A}"/>
              </a:ext>
            </a:extLst>
          </p:cNvPr>
          <p:cNvSpPr>
            <a:spLocks noGrp="1"/>
          </p:cNvSpPr>
          <p:nvPr>
            <p:ph type="body" idx="3"/>
          </p:nvPr>
        </p:nvSpPr>
        <p:spPr/>
        <p:txBody>
          <a:bodyPr/>
          <a:lstStyle/>
          <a:p>
            <a:endParaRPr lang="en-US"/>
          </a:p>
        </p:txBody>
      </p:sp>
      <p:sp>
        <p:nvSpPr>
          <p:cNvPr id="4" name="Footer Placeholder 3">
            <a:extLst>
              <a:ext uri="{FF2B5EF4-FFF2-40B4-BE49-F238E27FC236}">
                <a16:creationId xmlns:a16="http://schemas.microsoft.com/office/drawing/2014/main" id="{16301F6C-7252-9962-EA09-1575D9456FB8}"/>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1484574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02C0-4E7B-F971-50A7-97031D336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9A7D7-F968-B2FA-EFFE-DDFB4F64B666}"/>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95B922E1-FE8B-693F-FE79-1B517BF85730}"/>
              </a:ext>
            </a:extLst>
          </p:cNvPr>
          <p:cNvSpPr>
            <a:spLocks noGrp="1"/>
          </p:cNvSpPr>
          <p:nvPr>
            <p:ph type="body" idx="3"/>
          </p:nvPr>
        </p:nvSpPr>
        <p:spPr/>
        <p:txBody>
          <a:bodyPr/>
          <a:lstStyle/>
          <a:p>
            <a:r>
              <a:rPr lang="en-MY" dirty="0" err="1"/>
              <a:t>Doa</a:t>
            </a:r>
            <a:r>
              <a:rPr lang="en-MY" dirty="0"/>
              <a:t>: Ketika Anda </a:t>
            </a:r>
            <a:r>
              <a:rPr lang="en-MY" dirty="0" err="1"/>
              <a:t>mulai</a:t>
            </a:r>
            <a:r>
              <a:rPr lang="en-MY" dirty="0"/>
              <a:t> </a:t>
            </a:r>
            <a:r>
              <a:rPr lang="en-MY" dirty="0" err="1"/>
              <a:t>mempelajari</a:t>
            </a:r>
            <a:r>
              <a:rPr lang="en-MY" dirty="0"/>
              <a:t> (</a:t>
            </a:r>
            <a:r>
              <a:rPr lang="en-MY" dirty="0" err="1"/>
              <a:t>atau</a:t>
            </a:r>
            <a:r>
              <a:rPr lang="en-MY" dirty="0"/>
              <a:t> </a:t>
            </a:r>
            <a:r>
              <a:rPr lang="en-MY" dirty="0" err="1"/>
              <a:t>mempersiapkan</a:t>
            </a:r>
            <a:r>
              <a:rPr lang="en-MY" dirty="0"/>
              <a:t> </a:t>
            </a:r>
            <a:r>
              <a:rPr lang="en-MY" dirty="0" err="1"/>
              <a:t>diri</a:t>
            </a:r>
            <a:r>
              <a:rPr lang="en-MY" dirty="0"/>
              <a:t> </a:t>
            </a:r>
            <a:r>
              <a:rPr lang="en-MY" dirty="0" err="1"/>
              <a:t>untuk</a:t>
            </a:r>
            <a:r>
              <a:rPr lang="en-MY" dirty="0"/>
              <a:t> </a:t>
            </a:r>
            <a:r>
              <a:rPr lang="en-MY" dirty="0" err="1"/>
              <a:t>mengajar</a:t>
            </a:r>
            <a:r>
              <a:rPr lang="en-MY" dirty="0"/>
              <a:t>) </a:t>
            </a:r>
            <a:r>
              <a:rPr lang="en-MY" dirty="0" err="1"/>
              <a:t>prinsip</a:t>
            </a:r>
            <a:r>
              <a:rPr lang="en-MY" dirty="0"/>
              <a:t> Kembali </a:t>
            </a:r>
            <a:r>
              <a:rPr lang="en-MY" dirty="0" err="1"/>
              <a:t>ke</a:t>
            </a:r>
            <a:r>
              <a:rPr lang="en-MY" dirty="0"/>
              <a:t> </a:t>
            </a:r>
            <a:r>
              <a:rPr lang="en-MY" dirty="0" err="1"/>
              <a:t>Mezbah</a:t>
            </a:r>
            <a:r>
              <a:rPr lang="en-MY" dirty="0"/>
              <a:t> </a:t>
            </a:r>
            <a:r>
              <a:rPr lang="en-MY" dirty="0" err="1"/>
              <a:t>ini</a:t>
            </a:r>
            <a:r>
              <a:rPr lang="en-MY" dirty="0"/>
              <a:t>, </a:t>
            </a:r>
            <a:r>
              <a:rPr lang="en-MY" dirty="0" err="1"/>
              <a:t>mintalah</a:t>
            </a:r>
            <a:r>
              <a:rPr lang="en-MY" dirty="0"/>
              <a:t> </a:t>
            </a:r>
            <a:r>
              <a:rPr lang="en-MY" dirty="0" err="1"/>
              <a:t>kepada</a:t>
            </a:r>
            <a:r>
              <a:rPr lang="en-MY" dirty="0"/>
              <a:t> </a:t>
            </a:r>
            <a:r>
              <a:rPr lang="en-MY" dirty="0" err="1"/>
              <a:t>Tuhan</a:t>
            </a:r>
            <a:r>
              <a:rPr lang="en-MY" dirty="0"/>
              <a:t> </a:t>
            </a:r>
            <a:r>
              <a:rPr lang="en-MY" dirty="0" err="1"/>
              <a:t>untuk</a:t>
            </a:r>
            <a:r>
              <a:rPr lang="en-MY" dirty="0"/>
              <a:t> </a:t>
            </a:r>
            <a:r>
              <a:rPr lang="en-MY" dirty="0" err="1"/>
              <a:t>memberikan</a:t>
            </a:r>
            <a:r>
              <a:rPr lang="en-MY" dirty="0"/>
              <a:t> </a:t>
            </a:r>
            <a:r>
              <a:rPr lang="en-MY" dirty="0" err="1"/>
              <a:t>kasih</a:t>
            </a:r>
            <a:r>
              <a:rPr lang="en-MY" dirty="0"/>
              <a:t> dan </a:t>
            </a:r>
            <a:r>
              <a:rPr lang="en-MY" dirty="0" err="1"/>
              <a:t>kerendahan</a:t>
            </a:r>
            <a:r>
              <a:rPr lang="en-MY" dirty="0"/>
              <a:t> </a:t>
            </a:r>
            <a:r>
              <a:rPr lang="en-MY" dirty="0" err="1"/>
              <a:t>hati</a:t>
            </a:r>
            <a:r>
              <a:rPr lang="en-MY" dirty="0"/>
              <a:t> yang Anda </a:t>
            </a:r>
            <a:r>
              <a:rPr lang="en-MY" dirty="0" err="1"/>
              <a:t>perlukan</a:t>
            </a:r>
            <a:r>
              <a:rPr lang="en-MY" dirty="0"/>
              <a:t> </a:t>
            </a:r>
            <a:r>
              <a:rPr lang="en-MY" dirty="0" err="1"/>
              <a:t>untuk</a:t>
            </a:r>
            <a:r>
              <a:rPr lang="en-MY" dirty="0"/>
              <a:t> </a:t>
            </a:r>
            <a:r>
              <a:rPr lang="en-MY" dirty="0" err="1"/>
              <a:t>berkorban</a:t>
            </a:r>
            <a:r>
              <a:rPr lang="en-MY" dirty="0"/>
              <a:t> dan </a:t>
            </a:r>
            <a:r>
              <a:rPr lang="en-MY" dirty="0" err="1"/>
              <a:t>memuridkan</a:t>
            </a:r>
            <a:r>
              <a:rPr lang="en-MY" dirty="0"/>
              <a:t> orang lain </a:t>
            </a:r>
            <a:r>
              <a:rPr lang="en-MY" dirty="0" err="1"/>
              <a:t>bagi</a:t>
            </a:r>
            <a:r>
              <a:rPr lang="en-MY" dirty="0"/>
              <a:t> </a:t>
            </a:r>
            <a:r>
              <a:rPr lang="en-MY" dirty="0" err="1"/>
              <a:t>Yesus</a:t>
            </a:r>
            <a:r>
              <a:rPr lang="en-MY" dirty="0"/>
              <a:t>. </a:t>
            </a:r>
            <a:r>
              <a:rPr lang="en-MY" dirty="0" err="1"/>
              <a:t>Ingatlah</a:t>
            </a:r>
            <a:r>
              <a:rPr lang="en-MY" dirty="0"/>
              <a:t>, </a:t>
            </a:r>
            <a:r>
              <a:rPr lang="en-MY" dirty="0" err="1"/>
              <a:t>Yesus</a:t>
            </a:r>
            <a:r>
              <a:rPr lang="en-MY" dirty="0"/>
              <a:t> </a:t>
            </a:r>
            <a:r>
              <a:rPr lang="en-MY" dirty="0" err="1"/>
              <a:t>rela</a:t>
            </a:r>
            <a:r>
              <a:rPr lang="en-MY" dirty="0"/>
              <a:t> </a:t>
            </a:r>
            <a:r>
              <a:rPr lang="en-MY" dirty="0" err="1"/>
              <a:t>menyerahkan</a:t>
            </a:r>
            <a:r>
              <a:rPr lang="en-MY" dirty="0"/>
              <a:t> </a:t>
            </a:r>
            <a:r>
              <a:rPr lang="en-MY" dirty="0" err="1"/>
              <a:t>segalanya</a:t>
            </a:r>
            <a:r>
              <a:rPr lang="en-MY" dirty="0"/>
              <a:t> dan </a:t>
            </a:r>
            <a:r>
              <a:rPr lang="en-MY" dirty="0" err="1"/>
              <a:t>mati</a:t>
            </a:r>
            <a:r>
              <a:rPr lang="en-MY" dirty="0"/>
              <a:t> di </a:t>
            </a:r>
            <a:r>
              <a:rPr lang="en-MY" dirty="0" err="1"/>
              <a:t>kayu</a:t>
            </a:r>
            <a:r>
              <a:rPr lang="en-MY" dirty="0"/>
              <a:t> </a:t>
            </a:r>
            <a:r>
              <a:rPr lang="en-MY" dirty="0" err="1"/>
              <a:t>salib</a:t>
            </a:r>
            <a:r>
              <a:rPr lang="en-MY" dirty="0"/>
              <a:t> </a:t>
            </a:r>
            <a:r>
              <a:rPr lang="en-MY" dirty="0" err="1"/>
              <a:t>hanya</a:t>
            </a:r>
            <a:r>
              <a:rPr lang="en-MY" dirty="0"/>
              <a:t> </a:t>
            </a:r>
            <a:r>
              <a:rPr lang="en-MY" dirty="0" err="1"/>
              <a:t>untuk</a:t>
            </a:r>
            <a:r>
              <a:rPr lang="en-MY" dirty="0"/>
              <a:t> </a:t>
            </a:r>
            <a:r>
              <a:rPr lang="en-MY" dirty="0" err="1"/>
              <a:t>satu</a:t>
            </a:r>
            <a:r>
              <a:rPr lang="en-MY" dirty="0"/>
              <a:t> orang </a:t>
            </a:r>
            <a:r>
              <a:rPr lang="en-MY" dirty="0" err="1"/>
              <a:t>saja</a:t>
            </a:r>
            <a:r>
              <a:rPr lang="en-MY" dirty="0"/>
              <a:t> </a:t>
            </a:r>
            <a:r>
              <a:rPr lang="en-MY" dirty="0" err="1"/>
              <a:t>untuk</a:t>
            </a:r>
            <a:r>
              <a:rPr lang="en-MY" dirty="0"/>
              <a:t> </a:t>
            </a:r>
            <a:r>
              <a:rPr lang="en-MY" dirty="0" err="1"/>
              <a:t>masuk</a:t>
            </a:r>
            <a:r>
              <a:rPr lang="en-MY" dirty="0"/>
              <a:t> </a:t>
            </a:r>
            <a:r>
              <a:rPr lang="en-MY" dirty="0" err="1"/>
              <a:t>ke</a:t>
            </a:r>
            <a:r>
              <a:rPr lang="en-MY" dirty="0"/>
              <a:t> </a:t>
            </a:r>
            <a:r>
              <a:rPr lang="en-MY" dirty="0" err="1"/>
              <a:t>dalam</a:t>
            </a:r>
            <a:r>
              <a:rPr lang="en-MY" dirty="0"/>
              <a:t> Kerajaan Allah.</a:t>
            </a:r>
            <a:endParaRPr lang="en-US" dirty="0"/>
          </a:p>
        </p:txBody>
      </p:sp>
      <p:sp>
        <p:nvSpPr>
          <p:cNvPr id="4" name="Footer Placeholder 3">
            <a:extLst>
              <a:ext uri="{FF2B5EF4-FFF2-40B4-BE49-F238E27FC236}">
                <a16:creationId xmlns:a16="http://schemas.microsoft.com/office/drawing/2014/main" id="{401EC49D-5100-645C-5278-0CA8DF36F7A3}"/>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721181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1635-7BD5-A269-24A0-6441DA822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967BD-4E55-1FC9-C414-564AB77B25FD}"/>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7F78F4E3-CCA5-16F8-6070-EDFFD4283BB6}"/>
              </a:ext>
            </a:extLst>
          </p:cNvPr>
          <p:cNvSpPr>
            <a:spLocks noGrp="1"/>
          </p:cNvSpPr>
          <p:nvPr>
            <p:ph type="body" idx="3"/>
          </p:nvPr>
        </p:nvSpPr>
        <p:spPr/>
        <p:txBody>
          <a:bodyPr/>
          <a:lstStyle/>
          <a:p>
            <a:r>
              <a:rPr lang="en-MY" dirty="0" err="1"/>
              <a:t>Undanglah</a:t>
            </a:r>
            <a:r>
              <a:rPr lang="en-MY" dirty="0"/>
              <a:t> </a:t>
            </a:r>
            <a:r>
              <a:rPr lang="en-MY" dirty="0" err="1"/>
              <a:t>semua</a:t>
            </a:r>
            <a:r>
              <a:rPr lang="en-MY" dirty="0"/>
              <a:t> orang </a:t>
            </a:r>
            <a:r>
              <a:rPr lang="en-MY" dirty="0" err="1"/>
              <a:t>untuk</a:t>
            </a:r>
            <a:r>
              <a:rPr lang="en-MY" dirty="0"/>
              <a:t> </a:t>
            </a:r>
            <a:r>
              <a:rPr lang="en-MY" dirty="0" err="1"/>
              <a:t>bergabung</a:t>
            </a:r>
            <a:r>
              <a:rPr lang="en-MY" dirty="0"/>
              <a:t> </a:t>
            </a:r>
            <a:r>
              <a:rPr lang="en-MY" dirty="0" err="1"/>
              <a:t>dalam</a:t>
            </a:r>
            <a:r>
              <a:rPr lang="en-MY" dirty="0"/>
              <a:t> </a:t>
            </a:r>
            <a:r>
              <a:rPr lang="en-MY" dirty="0" err="1"/>
              <a:t>kelompok</a:t>
            </a:r>
            <a:r>
              <a:rPr lang="en-MY" dirty="0"/>
              <a:t> yang </a:t>
            </a:r>
            <a:r>
              <a:rPr lang="en-MY" dirty="0" err="1"/>
              <a:t>terdiri</a:t>
            </a:r>
            <a:r>
              <a:rPr lang="en-MY" dirty="0"/>
              <a:t> </a:t>
            </a:r>
            <a:r>
              <a:rPr lang="en-MY" dirty="0" err="1"/>
              <a:t>dari</a:t>
            </a:r>
            <a:r>
              <a:rPr lang="en-MY" dirty="0"/>
              <a:t> dua orang. </a:t>
            </a:r>
            <a:r>
              <a:rPr lang="en-MY" dirty="0" err="1"/>
              <a:t>Berikan</a:t>
            </a:r>
            <a:r>
              <a:rPr lang="en-MY" dirty="0"/>
              <a:t> </a:t>
            </a:r>
            <a:r>
              <a:rPr lang="en-MY" dirty="0" err="1"/>
              <a:t>setiap</a:t>
            </a:r>
            <a:r>
              <a:rPr lang="en-MY" dirty="0"/>
              <a:t> </a:t>
            </a:r>
            <a:r>
              <a:rPr lang="en-MY" dirty="0" err="1"/>
              <a:t>kelompok</a:t>
            </a:r>
            <a:r>
              <a:rPr lang="en-MY" dirty="0"/>
              <a:t> </a:t>
            </a:r>
            <a:r>
              <a:rPr lang="en-MY" dirty="0" err="1"/>
              <a:t>sebuah</a:t>
            </a:r>
            <a:r>
              <a:rPr lang="en-MY" dirty="0"/>
              <a:t> </a:t>
            </a:r>
            <a:r>
              <a:rPr lang="en-MY" dirty="0" err="1"/>
              <a:t>benda</a:t>
            </a:r>
            <a:r>
              <a:rPr lang="en-MY" dirty="0"/>
              <a:t> </a:t>
            </a:r>
            <a:r>
              <a:rPr lang="en-MY" dirty="0" err="1"/>
              <a:t>kecil</a:t>
            </a:r>
            <a:r>
              <a:rPr lang="en-MY" dirty="0"/>
              <a:t> yang </a:t>
            </a:r>
            <a:r>
              <a:rPr lang="en-MY" dirty="0" err="1"/>
              <a:t>memiliki</a:t>
            </a:r>
            <a:r>
              <a:rPr lang="en-MY" dirty="0"/>
              <a:t> </a:t>
            </a:r>
            <a:r>
              <a:rPr lang="en-MY" dirty="0" err="1"/>
              <a:t>tujuan</a:t>
            </a:r>
            <a:r>
              <a:rPr lang="en-MY" dirty="0"/>
              <a:t> yang </a:t>
            </a:r>
            <a:r>
              <a:rPr lang="en-MY" dirty="0" err="1"/>
              <a:t>diketahui</a:t>
            </a:r>
            <a:r>
              <a:rPr lang="en-MY" dirty="0"/>
              <a:t> (</a:t>
            </a:r>
            <a:r>
              <a:rPr lang="en-MY" dirty="0" err="1"/>
              <a:t>contoh</a:t>
            </a:r>
            <a:r>
              <a:rPr lang="en-MY" dirty="0"/>
              <a:t>: </a:t>
            </a:r>
            <a:r>
              <a:rPr lang="en-MY" dirty="0" err="1"/>
              <a:t>alat</a:t>
            </a:r>
            <a:r>
              <a:rPr lang="en-MY" dirty="0"/>
              <a:t>, </a:t>
            </a:r>
            <a:r>
              <a:rPr lang="en-MY" dirty="0" err="1"/>
              <a:t>buah</a:t>
            </a:r>
            <a:r>
              <a:rPr lang="en-MY" dirty="0"/>
              <a:t>, </a:t>
            </a:r>
            <a:r>
              <a:rPr lang="en-MY" dirty="0" err="1"/>
              <a:t>popok</a:t>
            </a:r>
            <a:r>
              <a:rPr lang="en-MY" dirty="0"/>
              <a:t> </a:t>
            </a:r>
            <a:r>
              <a:rPr lang="en-MY" dirty="0" err="1"/>
              <a:t>bayi</a:t>
            </a:r>
            <a:r>
              <a:rPr lang="en-MY" dirty="0"/>
              <a:t>, </a:t>
            </a:r>
            <a:r>
              <a:rPr lang="en-MY" dirty="0" err="1"/>
              <a:t>sisir</a:t>
            </a:r>
            <a:r>
              <a:rPr lang="en-MY" dirty="0"/>
              <a:t>, </a:t>
            </a:r>
            <a:r>
              <a:rPr lang="en-MY" dirty="0" err="1"/>
              <a:t>dll</a:t>
            </a:r>
            <a:r>
              <a:rPr lang="en-MY" dirty="0"/>
              <a:t>.). </a:t>
            </a:r>
            <a:r>
              <a:rPr lang="en-MY" dirty="0" err="1"/>
              <a:t>Berikan</a:t>
            </a:r>
            <a:r>
              <a:rPr lang="en-MY" dirty="0"/>
              <a:t> </a:t>
            </a:r>
            <a:r>
              <a:rPr lang="en-MY" dirty="0" err="1"/>
              <a:t>waktu</a:t>
            </a:r>
            <a:r>
              <a:rPr lang="en-MY" dirty="0"/>
              <a:t> </a:t>
            </a:r>
            <a:r>
              <a:rPr lang="en-MY" dirty="0" err="1"/>
              <a:t>empat</a:t>
            </a:r>
            <a:r>
              <a:rPr lang="en-MY" dirty="0"/>
              <a:t> </a:t>
            </a:r>
            <a:r>
              <a:rPr lang="en-MY" dirty="0" err="1"/>
              <a:t>menit</a:t>
            </a:r>
            <a:r>
              <a:rPr lang="en-MY" dirty="0"/>
              <a:t> </a:t>
            </a:r>
            <a:r>
              <a:rPr lang="en-MY" dirty="0" err="1"/>
              <a:t>kepada</a:t>
            </a:r>
            <a:r>
              <a:rPr lang="en-MY" dirty="0"/>
              <a:t> </a:t>
            </a:r>
            <a:r>
              <a:rPr lang="en-MY" dirty="0" err="1"/>
              <a:t>setiap</a:t>
            </a:r>
            <a:r>
              <a:rPr lang="en-MY" dirty="0"/>
              <a:t> </a:t>
            </a:r>
            <a:r>
              <a:rPr lang="en-MY" dirty="0" err="1"/>
              <a:t>kelompok</a:t>
            </a:r>
            <a:r>
              <a:rPr lang="en-MY" dirty="0"/>
              <a:t> </a:t>
            </a:r>
            <a:r>
              <a:rPr lang="en-MY" dirty="0" err="1"/>
              <a:t>untuk</a:t>
            </a:r>
            <a:r>
              <a:rPr lang="en-MY" dirty="0"/>
              <a:t> </a:t>
            </a:r>
            <a:r>
              <a:rPr lang="en-MY" dirty="0" err="1"/>
              <a:t>mendemonstrasikan</a:t>
            </a:r>
            <a:r>
              <a:rPr lang="en-MY" dirty="0"/>
              <a:t> </a:t>
            </a:r>
            <a:r>
              <a:rPr lang="en-MY" dirty="0" err="1"/>
              <a:t>nilai</a:t>
            </a:r>
            <a:r>
              <a:rPr lang="en-MY" dirty="0"/>
              <a:t> </a:t>
            </a:r>
            <a:r>
              <a:rPr lang="en-MY" dirty="0" err="1"/>
              <a:t>dari</a:t>
            </a:r>
            <a:r>
              <a:rPr lang="en-MY" dirty="0"/>
              <a:t> </a:t>
            </a:r>
            <a:r>
              <a:rPr lang="en-MY" dirty="0" err="1"/>
              <a:t>benda</a:t>
            </a:r>
            <a:r>
              <a:rPr lang="en-MY" dirty="0"/>
              <a:t> </a:t>
            </a:r>
            <a:r>
              <a:rPr lang="en-MY" dirty="0" err="1"/>
              <a:t>tersebut</a:t>
            </a:r>
            <a:r>
              <a:rPr lang="en-MY" dirty="0"/>
              <a:t>, </a:t>
            </a:r>
            <a:r>
              <a:rPr lang="en-MY" dirty="0" err="1"/>
              <a:t>bagaimana</a:t>
            </a:r>
            <a:r>
              <a:rPr lang="en-MY" dirty="0"/>
              <a:t> </a:t>
            </a:r>
            <a:r>
              <a:rPr lang="en-MY" dirty="0" err="1"/>
              <a:t>cara</a:t>
            </a:r>
            <a:r>
              <a:rPr lang="en-MY" dirty="0"/>
              <a:t> </a:t>
            </a:r>
            <a:r>
              <a:rPr lang="en-MY" dirty="0" err="1"/>
              <a:t>merawatnya</a:t>
            </a:r>
            <a:r>
              <a:rPr lang="en-MY" dirty="0"/>
              <a:t>, dan </a:t>
            </a:r>
            <a:r>
              <a:rPr lang="en-MY" dirty="0" err="1"/>
              <a:t>bagaimana</a:t>
            </a:r>
            <a:r>
              <a:rPr lang="en-MY" dirty="0"/>
              <a:t> </a:t>
            </a:r>
            <a:r>
              <a:rPr lang="en-MY" dirty="0" err="1"/>
              <a:t>menggunakannya</a:t>
            </a:r>
            <a:r>
              <a:rPr lang="en-MY" dirty="0"/>
              <a:t> </a:t>
            </a:r>
            <a:r>
              <a:rPr lang="en-MY" dirty="0" err="1"/>
              <a:t>dengan</a:t>
            </a:r>
            <a:r>
              <a:rPr lang="en-MY" dirty="0"/>
              <a:t> </a:t>
            </a:r>
            <a:r>
              <a:rPr lang="en-MY" dirty="0" err="1"/>
              <a:t>cara</a:t>
            </a:r>
            <a:r>
              <a:rPr lang="en-MY" dirty="0"/>
              <a:t> yang </a:t>
            </a:r>
            <a:r>
              <a:rPr lang="en-MY" dirty="0" err="1"/>
              <a:t>bermakna</a:t>
            </a:r>
            <a:r>
              <a:rPr lang="en-MY" dirty="0"/>
              <a:t> </a:t>
            </a:r>
            <a:r>
              <a:rPr lang="en-MY" dirty="0" err="1"/>
              <a:t>serta</a:t>
            </a:r>
            <a:r>
              <a:rPr lang="en-MY" dirty="0"/>
              <a:t> </a:t>
            </a:r>
            <a:r>
              <a:rPr lang="en-MY" dirty="0" err="1"/>
              <a:t>mengajari</a:t>
            </a:r>
            <a:r>
              <a:rPr lang="en-MY" dirty="0"/>
              <a:t> orang lain </a:t>
            </a:r>
            <a:r>
              <a:rPr lang="en-MY" dirty="0" err="1"/>
              <a:t>untuk</a:t>
            </a:r>
            <a:r>
              <a:rPr lang="en-MY" dirty="0"/>
              <a:t> </a:t>
            </a:r>
            <a:r>
              <a:rPr lang="en-MY" dirty="0" err="1"/>
              <a:t>melakukan</a:t>
            </a:r>
            <a:r>
              <a:rPr lang="en-MY" dirty="0"/>
              <a:t> </a:t>
            </a:r>
            <a:r>
              <a:rPr lang="en-MY" dirty="0" err="1"/>
              <a:t>hal</a:t>
            </a:r>
            <a:r>
              <a:rPr lang="en-MY" dirty="0"/>
              <a:t> yang </a:t>
            </a:r>
            <a:r>
              <a:rPr lang="en-MY" dirty="0" err="1"/>
              <a:t>sama</a:t>
            </a:r>
            <a:r>
              <a:rPr lang="en-MY" dirty="0"/>
              <a:t>.</a:t>
            </a:r>
            <a:endParaRPr lang="en-US" dirty="0"/>
          </a:p>
        </p:txBody>
      </p:sp>
      <p:sp>
        <p:nvSpPr>
          <p:cNvPr id="4" name="Footer Placeholder 3">
            <a:extLst>
              <a:ext uri="{FF2B5EF4-FFF2-40B4-BE49-F238E27FC236}">
                <a16:creationId xmlns:a16="http://schemas.microsoft.com/office/drawing/2014/main" id="{BB4CD7DD-70B0-89E8-C3CF-0CD3E69FC09D}"/>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1958071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E1DB7-542E-9CE0-D3F3-7F71951E5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D6B85-C514-B1CD-BACE-B80E12C0C9C6}"/>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1E14E94C-4458-B5E1-D063-BE08C57A558A}"/>
              </a:ext>
            </a:extLst>
          </p:cNvPr>
          <p:cNvSpPr>
            <a:spLocks noGrp="1"/>
          </p:cNvSpPr>
          <p:nvPr>
            <p:ph type="body" idx="3"/>
          </p:nvPr>
        </p:nvSpPr>
        <p:spPr/>
        <p:txBody>
          <a:bodyPr/>
          <a:lstStyle/>
          <a:p>
            <a:r>
              <a:rPr lang="en-MY" dirty="0"/>
              <a:t>Kita </a:t>
            </a:r>
            <a:r>
              <a:rPr lang="en-MY" dirty="0" err="1"/>
              <a:t>diperintahkan</a:t>
            </a:r>
            <a:r>
              <a:rPr lang="en-MY" dirty="0"/>
              <a:t> </a:t>
            </a:r>
            <a:r>
              <a:rPr lang="en-MY" dirty="0" err="1"/>
              <a:t>untuk</a:t>
            </a:r>
            <a:r>
              <a:rPr lang="en-MY" dirty="0"/>
              <a:t> </a:t>
            </a:r>
            <a:r>
              <a:rPr lang="en-MY" dirty="0" err="1"/>
              <a:t>menjadikan</a:t>
            </a:r>
            <a:r>
              <a:rPr lang="en-MY" dirty="0"/>
              <a:t> orang lain </a:t>
            </a:r>
            <a:r>
              <a:rPr lang="en-MY" dirty="0" err="1"/>
              <a:t>sebagai</a:t>
            </a:r>
            <a:r>
              <a:rPr lang="en-MY" dirty="0"/>
              <a:t> murid! </a:t>
            </a:r>
            <a:r>
              <a:rPr lang="en-MY" dirty="0" err="1"/>
              <a:t>Yesus</a:t>
            </a:r>
            <a:r>
              <a:rPr lang="en-MY" dirty="0"/>
              <a:t> </a:t>
            </a:r>
            <a:r>
              <a:rPr lang="en-MY" dirty="0" err="1"/>
              <a:t>memiliki</a:t>
            </a:r>
            <a:r>
              <a:rPr lang="en-MY" dirty="0"/>
              <a:t> </a:t>
            </a:r>
            <a:r>
              <a:rPr lang="en-MY" dirty="0" err="1"/>
              <a:t>segala</a:t>
            </a:r>
            <a:r>
              <a:rPr lang="en-MY" dirty="0"/>
              <a:t> </a:t>
            </a:r>
            <a:r>
              <a:rPr lang="en-MY" dirty="0" err="1"/>
              <a:t>kuasa</a:t>
            </a:r>
            <a:r>
              <a:rPr lang="en-MY" dirty="0"/>
              <a:t> di </a:t>
            </a:r>
            <a:r>
              <a:rPr lang="en-MY" dirty="0" err="1"/>
              <a:t>surga</a:t>
            </a:r>
            <a:r>
              <a:rPr lang="en-MY" dirty="0"/>
              <a:t> dan di </a:t>
            </a:r>
            <a:r>
              <a:rPr lang="en-MY" dirty="0" err="1"/>
              <a:t>bumi</a:t>
            </a:r>
            <a:r>
              <a:rPr lang="en-MY" dirty="0"/>
              <a:t> (</a:t>
            </a:r>
            <a:r>
              <a:rPr lang="en-MY" dirty="0" err="1"/>
              <a:t>Matius</a:t>
            </a:r>
            <a:r>
              <a:rPr lang="en-MY" dirty="0"/>
              <a:t> 28: 18–20)! Dia </a:t>
            </a:r>
            <a:r>
              <a:rPr lang="en-MY" dirty="0" err="1"/>
              <a:t>memerintahkan</a:t>
            </a:r>
            <a:r>
              <a:rPr lang="en-MY" dirty="0"/>
              <a:t> </a:t>
            </a:r>
            <a:r>
              <a:rPr lang="en-MY" dirty="0" err="1"/>
              <a:t>kita</a:t>
            </a:r>
            <a:r>
              <a:rPr lang="en-MY" dirty="0"/>
              <a:t> </a:t>
            </a:r>
            <a:r>
              <a:rPr lang="en-MY" dirty="0" err="1"/>
              <a:t>untuk</a:t>
            </a:r>
            <a:r>
              <a:rPr lang="en-MY" dirty="0"/>
              <a:t> </a:t>
            </a:r>
            <a:r>
              <a:rPr lang="en-MY" dirty="0" err="1"/>
              <a:t>memuridkan</a:t>
            </a:r>
            <a:r>
              <a:rPr lang="en-MY" dirty="0"/>
              <a:t>. Murid = Orang yang </a:t>
            </a:r>
            <a:r>
              <a:rPr lang="en-MY" dirty="0" err="1"/>
              <a:t>Memuridkan</a:t>
            </a:r>
            <a:r>
              <a:rPr lang="en-MY" dirty="0"/>
              <a:t>. </a:t>
            </a:r>
            <a:r>
              <a:rPr lang="en-MY" dirty="0" err="1"/>
              <a:t>Keduanya</a:t>
            </a:r>
            <a:r>
              <a:rPr lang="en-MY" dirty="0"/>
              <a:t> </a:t>
            </a:r>
            <a:r>
              <a:rPr lang="en-MY" dirty="0" err="1"/>
              <a:t>harus</a:t>
            </a:r>
            <a:r>
              <a:rPr lang="en-MY" dirty="0"/>
              <a:t> </a:t>
            </a:r>
            <a:r>
              <a:rPr lang="en-MY" dirty="0" err="1"/>
              <a:t>menjadi</a:t>
            </a:r>
            <a:r>
              <a:rPr lang="en-MY" dirty="0"/>
              <a:t> </a:t>
            </a:r>
            <a:r>
              <a:rPr lang="en-MY" dirty="0" err="1"/>
              <a:t>satu</a:t>
            </a:r>
            <a:r>
              <a:rPr lang="en-MY" dirty="0"/>
              <a:t>. </a:t>
            </a:r>
            <a:r>
              <a:rPr lang="en-MY" dirty="0" err="1"/>
              <a:t>Namun</a:t>
            </a:r>
            <a:r>
              <a:rPr lang="en-MY" dirty="0"/>
              <a:t>, </a:t>
            </a:r>
            <a:r>
              <a:rPr lang="en-MY" dirty="0" err="1"/>
              <a:t>jika</a:t>
            </a:r>
            <a:r>
              <a:rPr lang="en-MY" dirty="0"/>
              <a:t> </a:t>
            </a:r>
            <a:r>
              <a:rPr lang="en-MY" dirty="0" err="1"/>
              <a:t>kita</a:t>
            </a:r>
            <a:r>
              <a:rPr lang="en-MY" dirty="0"/>
              <a:t> </a:t>
            </a:r>
            <a:r>
              <a:rPr lang="en-MY" dirty="0" err="1"/>
              <a:t>ingin</a:t>
            </a:r>
            <a:r>
              <a:rPr lang="en-MY" dirty="0"/>
              <a:t> </a:t>
            </a:r>
            <a:r>
              <a:rPr lang="en-MY" dirty="0" err="1"/>
              <a:t>menjadi</a:t>
            </a:r>
            <a:r>
              <a:rPr lang="en-MY" dirty="0"/>
              <a:t> </a:t>
            </a:r>
            <a:r>
              <a:rPr lang="en-MY" dirty="0" err="1"/>
              <a:t>seorang</a:t>
            </a:r>
            <a:r>
              <a:rPr lang="en-MY" dirty="0"/>
              <a:t> yang </a:t>
            </a:r>
            <a:r>
              <a:rPr lang="en-MY" dirty="0" err="1"/>
              <a:t>memuridkan</a:t>
            </a:r>
            <a:r>
              <a:rPr lang="en-MY" dirty="0"/>
              <a:t>, </a:t>
            </a:r>
            <a:r>
              <a:rPr lang="en-MY" dirty="0" err="1"/>
              <a:t>kita</a:t>
            </a:r>
            <a:r>
              <a:rPr lang="en-MY" dirty="0"/>
              <a:t> </a:t>
            </a:r>
            <a:r>
              <a:rPr lang="en-MY" dirty="0" err="1"/>
              <a:t>harus</a:t>
            </a:r>
            <a:r>
              <a:rPr lang="en-MY" dirty="0"/>
              <a:t> </a:t>
            </a:r>
            <a:r>
              <a:rPr lang="en-MY" dirty="0" err="1"/>
              <a:t>mengikuti</a:t>
            </a:r>
            <a:r>
              <a:rPr lang="en-MY" dirty="0"/>
              <a:t> </a:t>
            </a:r>
            <a:r>
              <a:rPr lang="en-MY" dirty="0" err="1"/>
              <a:t>cara-cara</a:t>
            </a:r>
            <a:r>
              <a:rPr lang="en-MY" dirty="0"/>
              <a:t> </a:t>
            </a:r>
            <a:r>
              <a:rPr lang="en-MY" dirty="0" err="1"/>
              <a:t>Yesus</a:t>
            </a:r>
            <a:r>
              <a:rPr lang="en-MY" dirty="0"/>
              <a:t>, Sang Guru </a:t>
            </a:r>
            <a:r>
              <a:rPr lang="en-MY" dirty="0" err="1"/>
              <a:t>Pemuridan</a:t>
            </a:r>
            <a:r>
              <a:rPr lang="en-MY" dirty="0"/>
              <a:t>.</a:t>
            </a:r>
            <a:endParaRPr lang="en-US" dirty="0"/>
          </a:p>
        </p:txBody>
      </p:sp>
      <p:sp>
        <p:nvSpPr>
          <p:cNvPr id="4" name="Footer Placeholder 3">
            <a:extLst>
              <a:ext uri="{FF2B5EF4-FFF2-40B4-BE49-F238E27FC236}">
                <a16:creationId xmlns:a16="http://schemas.microsoft.com/office/drawing/2014/main" id="{62B5B8F6-D480-1C63-1A6D-382486D8B5EB}"/>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2598021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7FB2-8F29-2E54-C501-779258758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A2E49-4317-429A-7F19-D54E0934B876}"/>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5A95B15D-C53F-564F-C887-F66BA4ECE154}"/>
              </a:ext>
            </a:extLst>
          </p:cNvPr>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Kita </a:t>
            </a:r>
            <a:r>
              <a:rPr lang="en-MY" dirty="0" err="1"/>
              <a:t>diperintahkan</a:t>
            </a:r>
            <a:r>
              <a:rPr lang="en-MY" dirty="0"/>
              <a:t> </a:t>
            </a:r>
            <a:r>
              <a:rPr lang="en-MY" dirty="0" err="1"/>
              <a:t>untuk</a:t>
            </a:r>
            <a:r>
              <a:rPr lang="en-MY" dirty="0"/>
              <a:t> </a:t>
            </a:r>
            <a:r>
              <a:rPr lang="en-MY" dirty="0" err="1"/>
              <a:t>menjadikan</a:t>
            </a:r>
            <a:r>
              <a:rPr lang="en-MY" dirty="0"/>
              <a:t> orang lain </a:t>
            </a:r>
            <a:r>
              <a:rPr lang="en-MY" dirty="0" err="1"/>
              <a:t>sebagai</a:t>
            </a:r>
            <a:r>
              <a:rPr lang="en-MY" dirty="0"/>
              <a:t> murid! </a:t>
            </a:r>
            <a:r>
              <a:rPr lang="en-MY" dirty="0" err="1"/>
              <a:t>Yesus</a:t>
            </a:r>
            <a:r>
              <a:rPr lang="en-MY" dirty="0"/>
              <a:t> </a:t>
            </a:r>
            <a:r>
              <a:rPr lang="en-MY" dirty="0" err="1"/>
              <a:t>memiliki</a:t>
            </a:r>
            <a:r>
              <a:rPr lang="en-MY" dirty="0"/>
              <a:t> </a:t>
            </a:r>
            <a:r>
              <a:rPr lang="en-MY" dirty="0" err="1"/>
              <a:t>segala</a:t>
            </a:r>
            <a:r>
              <a:rPr lang="en-MY" dirty="0"/>
              <a:t> </a:t>
            </a:r>
            <a:r>
              <a:rPr lang="en-MY" dirty="0" err="1"/>
              <a:t>kuasa</a:t>
            </a:r>
            <a:r>
              <a:rPr lang="en-MY" dirty="0"/>
              <a:t> di </a:t>
            </a:r>
            <a:r>
              <a:rPr lang="en-MY" dirty="0" err="1"/>
              <a:t>surga</a:t>
            </a:r>
            <a:r>
              <a:rPr lang="en-MY" dirty="0"/>
              <a:t> dan di </a:t>
            </a:r>
            <a:r>
              <a:rPr lang="en-MY" dirty="0" err="1"/>
              <a:t>bumi</a:t>
            </a:r>
            <a:r>
              <a:rPr lang="en-MY" dirty="0"/>
              <a:t> (</a:t>
            </a:r>
            <a:r>
              <a:rPr lang="en-MY" dirty="0" err="1"/>
              <a:t>Matius</a:t>
            </a:r>
            <a:r>
              <a:rPr lang="en-MY" dirty="0"/>
              <a:t> 28: 18–20)! Dia </a:t>
            </a:r>
            <a:r>
              <a:rPr lang="en-MY" dirty="0" err="1"/>
              <a:t>memerintahkan</a:t>
            </a:r>
            <a:r>
              <a:rPr lang="en-MY" dirty="0"/>
              <a:t> </a:t>
            </a:r>
            <a:r>
              <a:rPr lang="en-MY" dirty="0" err="1"/>
              <a:t>kita</a:t>
            </a:r>
            <a:r>
              <a:rPr lang="en-MY" dirty="0"/>
              <a:t> </a:t>
            </a:r>
            <a:r>
              <a:rPr lang="en-MY" dirty="0" err="1"/>
              <a:t>untuk</a:t>
            </a:r>
            <a:r>
              <a:rPr lang="en-MY" dirty="0"/>
              <a:t> </a:t>
            </a:r>
            <a:r>
              <a:rPr lang="en-MY" dirty="0" err="1"/>
              <a:t>memuridkan</a:t>
            </a:r>
            <a:r>
              <a:rPr lang="en-MY" dirty="0"/>
              <a:t>. Murid = Orang yang </a:t>
            </a:r>
            <a:r>
              <a:rPr lang="en-MY" dirty="0" err="1"/>
              <a:t>Memuridkan</a:t>
            </a:r>
            <a:r>
              <a:rPr lang="en-MY" dirty="0"/>
              <a:t>. </a:t>
            </a:r>
            <a:r>
              <a:rPr lang="en-MY" dirty="0" err="1"/>
              <a:t>Keduanya</a:t>
            </a:r>
            <a:r>
              <a:rPr lang="en-MY" dirty="0"/>
              <a:t> </a:t>
            </a:r>
            <a:r>
              <a:rPr lang="en-MY" dirty="0" err="1"/>
              <a:t>harus</a:t>
            </a:r>
            <a:r>
              <a:rPr lang="en-MY" dirty="0"/>
              <a:t> </a:t>
            </a:r>
            <a:r>
              <a:rPr lang="en-MY" dirty="0" err="1"/>
              <a:t>menjadi</a:t>
            </a:r>
            <a:r>
              <a:rPr lang="en-MY" dirty="0"/>
              <a:t> </a:t>
            </a:r>
            <a:r>
              <a:rPr lang="en-MY" dirty="0" err="1"/>
              <a:t>satu</a:t>
            </a:r>
            <a:r>
              <a:rPr lang="en-MY" dirty="0"/>
              <a:t>. </a:t>
            </a:r>
            <a:r>
              <a:rPr lang="en-MY" dirty="0" err="1"/>
              <a:t>Namun</a:t>
            </a:r>
            <a:r>
              <a:rPr lang="en-MY" dirty="0"/>
              <a:t>, </a:t>
            </a:r>
            <a:r>
              <a:rPr lang="en-MY" dirty="0" err="1"/>
              <a:t>jika</a:t>
            </a:r>
            <a:r>
              <a:rPr lang="en-MY" dirty="0"/>
              <a:t> </a:t>
            </a:r>
            <a:r>
              <a:rPr lang="en-MY" dirty="0" err="1"/>
              <a:t>kita</a:t>
            </a:r>
            <a:r>
              <a:rPr lang="en-MY" dirty="0"/>
              <a:t> </a:t>
            </a:r>
            <a:r>
              <a:rPr lang="en-MY" dirty="0" err="1"/>
              <a:t>ingin</a:t>
            </a:r>
            <a:r>
              <a:rPr lang="en-MY" dirty="0"/>
              <a:t> </a:t>
            </a:r>
            <a:r>
              <a:rPr lang="en-MY" dirty="0" err="1"/>
              <a:t>menjadi</a:t>
            </a:r>
            <a:r>
              <a:rPr lang="en-MY" dirty="0"/>
              <a:t> </a:t>
            </a:r>
            <a:r>
              <a:rPr lang="en-MY" dirty="0" err="1"/>
              <a:t>seorang</a:t>
            </a:r>
            <a:r>
              <a:rPr lang="en-MY" dirty="0"/>
              <a:t> yang </a:t>
            </a:r>
            <a:r>
              <a:rPr lang="en-MY" dirty="0" err="1"/>
              <a:t>memuridkan</a:t>
            </a:r>
            <a:r>
              <a:rPr lang="en-MY" dirty="0"/>
              <a:t>, </a:t>
            </a:r>
            <a:r>
              <a:rPr lang="en-MY" dirty="0" err="1"/>
              <a:t>kita</a:t>
            </a:r>
            <a:r>
              <a:rPr lang="en-MY" dirty="0"/>
              <a:t> </a:t>
            </a:r>
            <a:r>
              <a:rPr lang="en-MY" dirty="0" err="1"/>
              <a:t>harus</a:t>
            </a:r>
            <a:r>
              <a:rPr lang="en-MY" dirty="0"/>
              <a:t> </a:t>
            </a:r>
            <a:r>
              <a:rPr lang="en-MY" dirty="0" err="1"/>
              <a:t>mengikuti</a:t>
            </a:r>
            <a:r>
              <a:rPr lang="en-MY" dirty="0"/>
              <a:t> </a:t>
            </a:r>
            <a:r>
              <a:rPr lang="en-MY" dirty="0" err="1"/>
              <a:t>cara-cara</a:t>
            </a:r>
            <a:r>
              <a:rPr lang="en-MY" dirty="0"/>
              <a:t> </a:t>
            </a:r>
            <a:r>
              <a:rPr lang="en-MY" dirty="0" err="1"/>
              <a:t>Yesus</a:t>
            </a:r>
            <a:r>
              <a:rPr lang="en-MY" dirty="0"/>
              <a:t>, Sang Guru </a:t>
            </a:r>
            <a:r>
              <a:rPr lang="en-MY" dirty="0" err="1"/>
              <a:t>Pemuridan</a:t>
            </a:r>
            <a:r>
              <a:rPr lang="en-MY" dirty="0"/>
              <a:t>.</a:t>
            </a:r>
            <a:endParaRPr lang="en-US" dirty="0"/>
          </a:p>
          <a:p>
            <a:endParaRPr lang="en-US" dirty="0"/>
          </a:p>
        </p:txBody>
      </p:sp>
      <p:sp>
        <p:nvSpPr>
          <p:cNvPr id="4" name="Footer Placeholder 3">
            <a:extLst>
              <a:ext uri="{FF2B5EF4-FFF2-40B4-BE49-F238E27FC236}">
                <a16:creationId xmlns:a16="http://schemas.microsoft.com/office/drawing/2014/main" id="{4D13D473-40C9-4425-20C7-02AA5108306A}"/>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902502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05687-C57B-BA37-A2A0-BE55AD2D8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AAF65-21B4-1A1E-7927-46318AB2F72D}"/>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4023A510-E75E-95A3-EB09-AB3B7FB11EEE}"/>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443F0066-6435-FD4B-2F2C-0F7FC362F8A4}"/>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492133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D97EA-1FC4-1F3F-82B2-BBA1DFB2F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E880E-8587-801A-E6BA-0E8B7F51FDF6}"/>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83EB2BEF-70C2-D518-B8A9-505BF6DBA461}"/>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695B138B-F433-C93B-73B8-820A7EDDFAA1}"/>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346413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46C5-E607-6DB9-C442-D829D6864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DFF27-291F-35D3-B07B-6012AF6189FB}"/>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53FC4CBE-3446-7BB3-E410-CC7B6F7B3EEA}"/>
              </a:ext>
            </a:extLst>
          </p:cNvPr>
          <p:cNvSpPr>
            <a:spLocks noGrp="1"/>
          </p:cNvSpPr>
          <p:nvPr>
            <p:ph type="body" idx="3"/>
          </p:nvPr>
        </p:nvSpPr>
        <p:spPr/>
        <p:txBody>
          <a:bodyPr/>
          <a:lstStyle/>
          <a:p>
            <a:r>
              <a:rPr lang="en-MY" dirty="0"/>
              <a:t>Baca: Lukas 6: 12–16 </a:t>
            </a:r>
            <a:r>
              <a:rPr lang="en-MY" dirty="0" err="1"/>
              <a:t>Luangkan</a:t>
            </a:r>
            <a:r>
              <a:rPr lang="en-MY" dirty="0"/>
              <a:t> </a:t>
            </a:r>
            <a:r>
              <a:rPr lang="en-MY" dirty="0" err="1"/>
              <a:t>waktu</a:t>
            </a:r>
            <a:r>
              <a:rPr lang="en-MY" dirty="0"/>
              <a:t> </a:t>
            </a:r>
            <a:r>
              <a:rPr lang="en-MY" dirty="0" err="1"/>
              <a:t>satu</a:t>
            </a:r>
            <a:r>
              <a:rPr lang="en-MY" dirty="0"/>
              <a:t> </a:t>
            </a:r>
            <a:r>
              <a:rPr lang="en-MY" dirty="0" err="1"/>
              <a:t>malam</a:t>
            </a:r>
            <a:r>
              <a:rPr lang="en-MY" dirty="0"/>
              <a:t> </a:t>
            </a:r>
            <a:r>
              <a:rPr lang="en-MY" dirty="0" err="1"/>
              <a:t>untuk</a:t>
            </a:r>
            <a:r>
              <a:rPr lang="en-MY" dirty="0"/>
              <a:t> </a:t>
            </a:r>
            <a:r>
              <a:rPr lang="en-MY" dirty="0" err="1"/>
              <a:t>berdoa</a:t>
            </a:r>
            <a:r>
              <a:rPr lang="en-MY" dirty="0"/>
              <a:t> </a:t>
            </a:r>
            <a:r>
              <a:rPr lang="en-MY" dirty="0" err="1"/>
              <a:t>sebelum</a:t>
            </a:r>
            <a:r>
              <a:rPr lang="en-MY" dirty="0"/>
              <a:t> </a:t>
            </a:r>
            <a:r>
              <a:rPr lang="en-MY" dirty="0" err="1"/>
              <a:t>memilih</a:t>
            </a:r>
            <a:r>
              <a:rPr lang="en-MY" dirty="0"/>
              <a:t> “</a:t>
            </a:r>
            <a:r>
              <a:rPr lang="en-MY" dirty="0" err="1"/>
              <a:t>kedua</a:t>
            </a:r>
            <a:r>
              <a:rPr lang="en-MY" dirty="0"/>
              <a:t> </a:t>
            </a:r>
            <a:r>
              <a:rPr lang="en-MY" dirty="0" err="1"/>
              <a:t>belas</a:t>
            </a:r>
            <a:r>
              <a:rPr lang="en-MY" dirty="0"/>
              <a:t> murid”. </a:t>
            </a:r>
            <a:r>
              <a:rPr lang="en-MY" dirty="0" err="1"/>
              <a:t>Dengan</a:t>
            </a:r>
            <a:r>
              <a:rPr lang="en-MY" dirty="0"/>
              <a:t> kata lain, </a:t>
            </a:r>
            <a:r>
              <a:rPr lang="en-MY" dirty="0" err="1"/>
              <a:t>luangkanlah</a:t>
            </a:r>
            <a:r>
              <a:rPr lang="en-MY" dirty="0"/>
              <a:t> </a:t>
            </a:r>
            <a:r>
              <a:rPr lang="en-MY" dirty="0" err="1"/>
              <a:t>satu</a:t>
            </a:r>
            <a:r>
              <a:rPr lang="en-MY" dirty="0"/>
              <a:t> </a:t>
            </a:r>
            <a:r>
              <a:rPr lang="en-MY" dirty="0" err="1"/>
              <a:t>malam</a:t>
            </a:r>
            <a:r>
              <a:rPr lang="en-MY" dirty="0"/>
              <a:t> </a:t>
            </a:r>
            <a:r>
              <a:rPr lang="en-MY" dirty="0" err="1"/>
              <a:t>untuk</a:t>
            </a:r>
            <a:r>
              <a:rPr lang="en-MY" dirty="0"/>
              <a:t> </a:t>
            </a:r>
            <a:r>
              <a:rPr lang="en-MY" dirty="0" err="1"/>
              <a:t>berdoa</a:t>
            </a:r>
            <a:r>
              <a:rPr lang="en-MY" dirty="0"/>
              <a:t> </a:t>
            </a:r>
            <a:r>
              <a:rPr lang="en-MY" dirty="0" err="1"/>
              <a:t>dengan</a:t>
            </a:r>
            <a:r>
              <a:rPr lang="en-MY" dirty="0"/>
              <a:t> </a:t>
            </a:r>
            <a:r>
              <a:rPr lang="en-MY" dirty="0" err="1"/>
              <a:t>sungguh-sungguh</a:t>
            </a:r>
            <a:r>
              <a:rPr lang="en-MY" dirty="0"/>
              <a:t> </a:t>
            </a:r>
            <a:r>
              <a:rPr lang="en-MY" dirty="0" err="1"/>
              <a:t>untuk</a:t>
            </a:r>
            <a:r>
              <a:rPr lang="en-MY" dirty="0"/>
              <a:t> </a:t>
            </a:r>
            <a:r>
              <a:rPr lang="en-MY" dirty="0" err="1"/>
              <a:t>bertanya</a:t>
            </a:r>
            <a:r>
              <a:rPr lang="en-MY" dirty="0"/>
              <a:t> </a:t>
            </a:r>
            <a:r>
              <a:rPr lang="en-MY" dirty="0" err="1"/>
              <a:t>kepada</a:t>
            </a:r>
            <a:r>
              <a:rPr lang="en-MY" dirty="0"/>
              <a:t> </a:t>
            </a:r>
            <a:r>
              <a:rPr lang="en-MY" dirty="0" err="1"/>
              <a:t>Tuhan</a:t>
            </a:r>
            <a:r>
              <a:rPr lang="en-MY" dirty="0"/>
              <a:t> </a:t>
            </a:r>
            <a:r>
              <a:rPr lang="en-MY" dirty="0" err="1"/>
              <a:t>kepada</a:t>
            </a:r>
            <a:r>
              <a:rPr lang="en-MY" dirty="0"/>
              <a:t> </a:t>
            </a:r>
            <a:r>
              <a:rPr lang="en-MY" dirty="0" err="1"/>
              <a:t>siapa</a:t>
            </a:r>
            <a:r>
              <a:rPr lang="en-MY" dirty="0"/>
              <a:t> Dia </a:t>
            </a:r>
            <a:r>
              <a:rPr lang="en-MY" dirty="0" err="1"/>
              <a:t>ingin</a:t>
            </a:r>
            <a:r>
              <a:rPr lang="en-MY" dirty="0"/>
              <a:t> Anda </a:t>
            </a:r>
            <a:r>
              <a:rPr lang="en-MY" dirty="0" err="1"/>
              <a:t>menginvestasikan</a:t>
            </a:r>
            <a:r>
              <a:rPr lang="en-MY" dirty="0"/>
              <a:t> </a:t>
            </a:r>
            <a:r>
              <a:rPr lang="en-MY" dirty="0" err="1"/>
              <a:t>waktu</a:t>
            </a:r>
            <a:r>
              <a:rPr lang="en-MY" dirty="0"/>
              <a:t> dan </a:t>
            </a:r>
            <a:r>
              <a:rPr lang="en-MY" dirty="0" err="1"/>
              <a:t>pendampingan</a:t>
            </a:r>
            <a:r>
              <a:rPr lang="en-MY" dirty="0"/>
              <a:t> </a:t>
            </a:r>
            <a:r>
              <a:rPr lang="en-MY" dirty="0" err="1"/>
              <a:t>pemuridan</a:t>
            </a:r>
            <a:r>
              <a:rPr lang="en-MY" dirty="0"/>
              <a:t> Anda. (</a:t>
            </a:r>
            <a:r>
              <a:rPr lang="en-MY" dirty="0" err="1"/>
              <a:t>Ingin</a:t>
            </a:r>
            <a:r>
              <a:rPr lang="en-MY" dirty="0"/>
              <a:t> </a:t>
            </a:r>
            <a:r>
              <a:rPr lang="en-MY" dirty="0" err="1"/>
              <a:t>tahu</a:t>
            </a:r>
            <a:r>
              <a:rPr lang="en-MY" dirty="0"/>
              <a:t> </a:t>
            </a:r>
            <a:r>
              <a:rPr lang="en-MY" dirty="0" err="1"/>
              <a:t>bagaimana</a:t>
            </a:r>
            <a:r>
              <a:rPr lang="en-MY" dirty="0"/>
              <a:t> </a:t>
            </a:r>
            <a:r>
              <a:rPr lang="en-MY" dirty="0" err="1"/>
              <a:t>cara</a:t>
            </a:r>
            <a:r>
              <a:rPr lang="en-MY" dirty="0"/>
              <a:t> </a:t>
            </a:r>
            <a:r>
              <a:rPr lang="en-MY" dirty="0" err="1"/>
              <a:t>meluangkan</a:t>
            </a:r>
            <a:r>
              <a:rPr lang="en-MY" dirty="0"/>
              <a:t> </a:t>
            </a:r>
            <a:r>
              <a:rPr lang="en-MY" dirty="0" err="1"/>
              <a:t>waktu</a:t>
            </a:r>
            <a:r>
              <a:rPr lang="en-MY" dirty="0"/>
              <a:t> </a:t>
            </a:r>
            <a:r>
              <a:rPr lang="en-MY" dirty="0" err="1"/>
              <a:t>untuk</a:t>
            </a:r>
            <a:r>
              <a:rPr lang="en-MY" dirty="0"/>
              <a:t> </a:t>
            </a:r>
            <a:r>
              <a:rPr lang="en-MY" dirty="0" err="1"/>
              <a:t>berdoa</a:t>
            </a:r>
            <a:r>
              <a:rPr lang="en-MY" dirty="0"/>
              <a:t>? </a:t>
            </a:r>
            <a:r>
              <a:rPr lang="en-MY" dirty="0" err="1"/>
              <a:t>Lihat</a:t>
            </a:r>
            <a:r>
              <a:rPr lang="en-MY" dirty="0"/>
              <a:t> Lampiran 1.)</a:t>
            </a:r>
            <a:endParaRPr lang="en-US" dirty="0"/>
          </a:p>
        </p:txBody>
      </p:sp>
      <p:sp>
        <p:nvSpPr>
          <p:cNvPr id="4" name="Footer Placeholder 3">
            <a:extLst>
              <a:ext uri="{FF2B5EF4-FFF2-40B4-BE49-F238E27FC236}">
                <a16:creationId xmlns:a16="http://schemas.microsoft.com/office/drawing/2014/main" id="{6A5D7E4C-B967-17A6-5DB4-D5F42EC217F8}"/>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2127216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81F0F-907F-39E4-FB4D-9AA7546E9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60B71-2311-7125-8ED7-0E2F563BE062}"/>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FCF17611-F15C-DD59-7F52-330221B134CE}"/>
              </a:ext>
            </a:extLst>
          </p:cNvPr>
          <p:cNvSpPr>
            <a:spLocks noGrp="1"/>
          </p:cNvSpPr>
          <p:nvPr>
            <p:ph type="body" idx="3"/>
          </p:nvPr>
        </p:nvSpPr>
        <p:spPr/>
        <p:txBody>
          <a:bodyPr/>
          <a:lstStyle/>
          <a:p>
            <a:r>
              <a:rPr lang="en-MY" dirty="0"/>
              <a:t>Baca: Lukas 6: 12–16 </a:t>
            </a:r>
            <a:r>
              <a:rPr lang="en-MY" dirty="0" err="1"/>
              <a:t>Luangkan</a:t>
            </a:r>
            <a:r>
              <a:rPr lang="en-MY" dirty="0"/>
              <a:t> </a:t>
            </a:r>
            <a:r>
              <a:rPr lang="en-MY" dirty="0" err="1"/>
              <a:t>waktu</a:t>
            </a:r>
            <a:r>
              <a:rPr lang="en-MY" dirty="0"/>
              <a:t> </a:t>
            </a:r>
            <a:r>
              <a:rPr lang="en-MY" dirty="0" err="1"/>
              <a:t>satu</a:t>
            </a:r>
            <a:r>
              <a:rPr lang="en-MY" dirty="0"/>
              <a:t> </a:t>
            </a:r>
            <a:r>
              <a:rPr lang="en-MY" dirty="0" err="1"/>
              <a:t>malam</a:t>
            </a:r>
            <a:r>
              <a:rPr lang="en-MY" dirty="0"/>
              <a:t> </a:t>
            </a:r>
            <a:r>
              <a:rPr lang="en-MY" dirty="0" err="1"/>
              <a:t>untuk</a:t>
            </a:r>
            <a:r>
              <a:rPr lang="en-MY" dirty="0"/>
              <a:t> </a:t>
            </a:r>
            <a:r>
              <a:rPr lang="en-MY" dirty="0" err="1"/>
              <a:t>berdoa</a:t>
            </a:r>
            <a:r>
              <a:rPr lang="en-MY" dirty="0"/>
              <a:t> </a:t>
            </a:r>
            <a:r>
              <a:rPr lang="en-MY" dirty="0" err="1"/>
              <a:t>sebelum</a:t>
            </a:r>
            <a:r>
              <a:rPr lang="en-MY" dirty="0"/>
              <a:t> </a:t>
            </a:r>
            <a:r>
              <a:rPr lang="en-MY" dirty="0" err="1"/>
              <a:t>memilih</a:t>
            </a:r>
            <a:r>
              <a:rPr lang="en-MY" dirty="0"/>
              <a:t> “</a:t>
            </a:r>
            <a:r>
              <a:rPr lang="en-MY" dirty="0" err="1"/>
              <a:t>kedua</a:t>
            </a:r>
            <a:r>
              <a:rPr lang="en-MY" dirty="0"/>
              <a:t> </a:t>
            </a:r>
            <a:r>
              <a:rPr lang="en-MY" dirty="0" err="1"/>
              <a:t>belas</a:t>
            </a:r>
            <a:r>
              <a:rPr lang="en-MY" dirty="0"/>
              <a:t> murid”. </a:t>
            </a:r>
            <a:r>
              <a:rPr lang="en-MY" dirty="0" err="1"/>
              <a:t>Dengan</a:t>
            </a:r>
            <a:r>
              <a:rPr lang="en-MY" dirty="0"/>
              <a:t> kata lain, </a:t>
            </a:r>
            <a:r>
              <a:rPr lang="en-MY" dirty="0" err="1"/>
              <a:t>luangkanlah</a:t>
            </a:r>
            <a:r>
              <a:rPr lang="en-MY" dirty="0"/>
              <a:t> </a:t>
            </a:r>
            <a:r>
              <a:rPr lang="en-MY" dirty="0" err="1"/>
              <a:t>satu</a:t>
            </a:r>
            <a:r>
              <a:rPr lang="en-MY" dirty="0"/>
              <a:t> </a:t>
            </a:r>
            <a:r>
              <a:rPr lang="en-MY" dirty="0" err="1"/>
              <a:t>malam</a:t>
            </a:r>
            <a:r>
              <a:rPr lang="en-MY" dirty="0"/>
              <a:t> </a:t>
            </a:r>
            <a:r>
              <a:rPr lang="en-MY" dirty="0" err="1"/>
              <a:t>untuk</a:t>
            </a:r>
            <a:r>
              <a:rPr lang="en-MY" dirty="0"/>
              <a:t> </a:t>
            </a:r>
            <a:r>
              <a:rPr lang="en-MY" dirty="0" err="1"/>
              <a:t>berdoa</a:t>
            </a:r>
            <a:r>
              <a:rPr lang="en-MY" dirty="0"/>
              <a:t> </a:t>
            </a:r>
            <a:r>
              <a:rPr lang="en-MY" dirty="0" err="1"/>
              <a:t>dengan</a:t>
            </a:r>
            <a:r>
              <a:rPr lang="en-MY" dirty="0"/>
              <a:t> </a:t>
            </a:r>
            <a:r>
              <a:rPr lang="en-MY" dirty="0" err="1"/>
              <a:t>sungguh-sungguh</a:t>
            </a:r>
            <a:r>
              <a:rPr lang="en-MY" dirty="0"/>
              <a:t> </a:t>
            </a:r>
            <a:r>
              <a:rPr lang="en-MY" dirty="0" err="1"/>
              <a:t>untuk</a:t>
            </a:r>
            <a:r>
              <a:rPr lang="en-MY" dirty="0"/>
              <a:t> </a:t>
            </a:r>
            <a:r>
              <a:rPr lang="en-MY" dirty="0" err="1"/>
              <a:t>bertanya</a:t>
            </a:r>
            <a:r>
              <a:rPr lang="en-MY" dirty="0"/>
              <a:t> </a:t>
            </a:r>
            <a:r>
              <a:rPr lang="en-MY" dirty="0" err="1"/>
              <a:t>kepada</a:t>
            </a:r>
            <a:r>
              <a:rPr lang="en-MY" dirty="0"/>
              <a:t> </a:t>
            </a:r>
            <a:r>
              <a:rPr lang="en-MY" dirty="0" err="1"/>
              <a:t>Tuhan</a:t>
            </a:r>
            <a:r>
              <a:rPr lang="en-MY" dirty="0"/>
              <a:t> </a:t>
            </a:r>
            <a:r>
              <a:rPr lang="en-MY" dirty="0" err="1"/>
              <a:t>kepada</a:t>
            </a:r>
            <a:r>
              <a:rPr lang="en-MY" dirty="0"/>
              <a:t> </a:t>
            </a:r>
            <a:r>
              <a:rPr lang="en-MY" dirty="0" err="1"/>
              <a:t>siapa</a:t>
            </a:r>
            <a:r>
              <a:rPr lang="en-MY" dirty="0"/>
              <a:t> Dia </a:t>
            </a:r>
            <a:r>
              <a:rPr lang="en-MY" dirty="0" err="1"/>
              <a:t>ingin</a:t>
            </a:r>
            <a:r>
              <a:rPr lang="en-MY" dirty="0"/>
              <a:t> Anda </a:t>
            </a:r>
            <a:r>
              <a:rPr lang="en-MY" dirty="0" err="1"/>
              <a:t>menginvestasikan</a:t>
            </a:r>
            <a:r>
              <a:rPr lang="en-MY" dirty="0"/>
              <a:t> </a:t>
            </a:r>
            <a:r>
              <a:rPr lang="en-MY" dirty="0" err="1"/>
              <a:t>waktu</a:t>
            </a:r>
            <a:r>
              <a:rPr lang="en-MY" dirty="0"/>
              <a:t> dan </a:t>
            </a:r>
            <a:r>
              <a:rPr lang="en-MY" dirty="0" err="1"/>
              <a:t>pendampingan</a:t>
            </a:r>
            <a:r>
              <a:rPr lang="en-MY" dirty="0"/>
              <a:t> </a:t>
            </a:r>
            <a:r>
              <a:rPr lang="en-MY" dirty="0" err="1"/>
              <a:t>pemuridan</a:t>
            </a:r>
            <a:r>
              <a:rPr lang="en-MY" dirty="0"/>
              <a:t> Anda. (</a:t>
            </a:r>
            <a:r>
              <a:rPr lang="en-MY" dirty="0" err="1"/>
              <a:t>Ingin</a:t>
            </a:r>
            <a:r>
              <a:rPr lang="en-MY" dirty="0"/>
              <a:t> </a:t>
            </a:r>
            <a:r>
              <a:rPr lang="en-MY" dirty="0" err="1"/>
              <a:t>tahu</a:t>
            </a:r>
            <a:r>
              <a:rPr lang="en-MY" dirty="0"/>
              <a:t> </a:t>
            </a:r>
            <a:r>
              <a:rPr lang="en-MY" dirty="0" err="1"/>
              <a:t>bagaimana</a:t>
            </a:r>
            <a:r>
              <a:rPr lang="en-MY" dirty="0"/>
              <a:t> </a:t>
            </a:r>
            <a:r>
              <a:rPr lang="en-MY" dirty="0" err="1"/>
              <a:t>cara</a:t>
            </a:r>
            <a:r>
              <a:rPr lang="en-MY" dirty="0"/>
              <a:t> </a:t>
            </a:r>
            <a:r>
              <a:rPr lang="en-MY" dirty="0" err="1"/>
              <a:t>meluangkan</a:t>
            </a:r>
            <a:r>
              <a:rPr lang="en-MY" dirty="0"/>
              <a:t> </a:t>
            </a:r>
            <a:r>
              <a:rPr lang="en-MY" dirty="0" err="1"/>
              <a:t>waktu</a:t>
            </a:r>
            <a:r>
              <a:rPr lang="en-MY" dirty="0"/>
              <a:t> </a:t>
            </a:r>
            <a:r>
              <a:rPr lang="en-MY" dirty="0" err="1"/>
              <a:t>untuk</a:t>
            </a:r>
            <a:r>
              <a:rPr lang="en-MY" dirty="0"/>
              <a:t> </a:t>
            </a:r>
            <a:r>
              <a:rPr lang="en-MY" dirty="0" err="1"/>
              <a:t>berdoa</a:t>
            </a:r>
            <a:r>
              <a:rPr lang="en-MY" dirty="0"/>
              <a:t>? </a:t>
            </a:r>
            <a:r>
              <a:rPr lang="en-MY" dirty="0" err="1"/>
              <a:t>Lihat</a:t>
            </a:r>
            <a:r>
              <a:rPr lang="en-MY" dirty="0"/>
              <a:t> Lampiran 1.)</a:t>
            </a:r>
            <a:endParaRPr lang="en-US" dirty="0"/>
          </a:p>
        </p:txBody>
      </p:sp>
      <p:sp>
        <p:nvSpPr>
          <p:cNvPr id="4" name="Footer Placeholder 3">
            <a:extLst>
              <a:ext uri="{FF2B5EF4-FFF2-40B4-BE49-F238E27FC236}">
                <a16:creationId xmlns:a16="http://schemas.microsoft.com/office/drawing/2014/main" id="{7F1BB4D7-A987-E82E-F7B6-0F274E76F151}"/>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027134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D3C73-0E3A-C3B7-BE26-3615B3F92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27BD9-DEAD-AD70-3E86-13A015D0373B}"/>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71D863AA-428C-90A4-0F1C-49F1FE22BF9A}"/>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2D93723D-FA47-892E-9D27-9956BF0EA52E}"/>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827027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57072-656B-93E2-9B6F-A2FE5D1D1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DE6477-4B71-48B2-6C2D-0021FB419A37}"/>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6EB7B0F1-251E-8CD9-CBAC-AD499F496E45}"/>
              </a:ext>
            </a:extLst>
          </p:cNvPr>
          <p:cNvSpPr>
            <a:spLocks noGrp="1"/>
          </p:cNvSpPr>
          <p:nvPr>
            <p:ph type="body" idx="3"/>
          </p:nvPr>
        </p:nvSpPr>
        <p:spPr/>
        <p:txBody>
          <a:bodyPr/>
          <a:lstStyle/>
          <a:p>
            <a:r>
              <a:rPr lang="en-MY" dirty="0"/>
              <a:t>a. </a:t>
            </a:r>
            <a:r>
              <a:rPr lang="en-MY" dirty="0" err="1"/>
              <a:t>Pergi</a:t>
            </a:r>
            <a:r>
              <a:rPr lang="en-MY" dirty="0"/>
              <a:t> dan </a:t>
            </a:r>
            <a:r>
              <a:rPr lang="en-MY" dirty="0" err="1"/>
              <a:t>kunjungi</a:t>
            </a:r>
            <a:r>
              <a:rPr lang="en-MY" dirty="0"/>
              <a:t> </a:t>
            </a:r>
            <a:r>
              <a:rPr lang="en-MY" dirty="0" err="1"/>
              <a:t>calon</a:t>
            </a:r>
            <a:r>
              <a:rPr lang="en-MY" dirty="0"/>
              <a:t> murid di </a:t>
            </a:r>
            <a:r>
              <a:rPr lang="en-MY" dirty="0" err="1"/>
              <a:t>tempat</a:t>
            </a:r>
            <a:r>
              <a:rPr lang="en-MY" dirty="0"/>
              <a:t> </a:t>
            </a:r>
            <a:r>
              <a:rPr lang="en-MY" dirty="0" err="1"/>
              <a:t>mereka</a:t>
            </a:r>
            <a:r>
              <a:rPr lang="en-MY" dirty="0"/>
              <a:t> </a:t>
            </a:r>
            <a:r>
              <a:rPr lang="en-MY" dirty="0" err="1"/>
              <a:t>tinggal</a:t>
            </a:r>
            <a:r>
              <a:rPr lang="en-MY" dirty="0"/>
              <a:t>/</a:t>
            </a:r>
            <a:r>
              <a:rPr lang="en-MY" dirty="0" err="1"/>
              <a:t>bekerja</a:t>
            </a:r>
            <a:r>
              <a:rPr lang="en-MY" dirty="0"/>
              <a:t>. b. </a:t>
            </a:r>
            <a:r>
              <a:rPr lang="en-MY" dirty="0" err="1"/>
              <a:t>Undanglah</a:t>
            </a:r>
            <a:r>
              <a:rPr lang="en-MY" dirty="0"/>
              <a:t> </a:t>
            </a:r>
            <a:r>
              <a:rPr lang="en-MY" dirty="0" err="1"/>
              <a:t>mereka</a:t>
            </a:r>
            <a:r>
              <a:rPr lang="en-MY" dirty="0"/>
              <a:t> </a:t>
            </a:r>
            <a:r>
              <a:rPr lang="en-MY" dirty="0" err="1"/>
              <a:t>untuk</a:t>
            </a:r>
            <a:r>
              <a:rPr lang="en-MY" dirty="0"/>
              <a:t> </a:t>
            </a:r>
            <a:r>
              <a:rPr lang="en-MY" dirty="0" err="1"/>
              <a:t>mengikut</a:t>
            </a:r>
            <a:r>
              <a:rPr lang="en-MY" dirty="0"/>
              <a:t> Anda </a:t>
            </a:r>
            <a:r>
              <a:rPr lang="en-MY" dirty="0" err="1"/>
              <a:t>sebagaimana</a:t>
            </a:r>
            <a:r>
              <a:rPr lang="en-MY" dirty="0"/>
              <a:t> Anda </a:t>
            </a:r>
            <a:r>
              <a:rPr lang="en-MY" dirty="0" err="1"/>
              <a:t>mengikut</a:t>
            </a:r>
            <a:r>
              <a:rPr lang="en-MY" dirty="0"/>
              <a:t> </a:t>
            </a:r>
            <a:r>
              <a:rPr lang="en-MY" dirty="0" err="1"/>
              <a:t>Yesus</a:t>
            </a:r>
            <a:r>
              <a:rPr lang="en-MY" dirty="0"/>
              <a:t>, </a:t>
            </a:r>
            <a:r>
              <a:rPr lang="en-MY" dirty="0" err="1"/>
              <a:t>untuk</a:t>
            </a:r>
            <a:r>
              <a:rPr lang="en-MY" dirty="0"/>
              <a:t> </a:t>
            </a:r>
            <a:r>
              <a:rPr lang="en-MY" dirty="0" err="1"/>
              <a:t>bekerja</a:t>
            </a:r>
            <a:r>
              <a:rPr lang="en-MY" dirty="0"/>
              <a:t> </a:t>
            </a:r>
            <a:r>
              <a:rPr lang="en-MY" dirty="0" err="1"/>
              <a:t>bersama</a:t>
            </a:r>
            <a:r>
              <a:rPr lang="en-MY" dirty="0"/>
              <a:t> Anda </a:t>
            </a:r>
            <a:r>
              <a:rPr lang="en-MY" dirty="0" err="1"/>
              <a:t>sebagaimana</a:t>
            </a:r>
            <a:r>
              <a:rPr lang="en-MY" dirty="0"/>
              <a:t> Anda </a:t>
            </a:r>
            <a:r>
              <a:rPr lang="en-MY" dirty="0" err="1"/>
              <a:t>bekerja</a:t>
            </a:r>
            <a:r>
              <a:rPr lang="en-MY" dirty="0"/>
              <a:t> </a:t>
            </a:r>
            <a:r>
              <a:rPr lang="en-MY" dirty="0" err="1"/>
              <a:t>untuk</a:t>
            </a:r>
            <a:r>
              <a:rPr lang="en-MY" dirty="0"/>
              <a:t> </a:t>
            </a:r>
            <a:r>
              <a:rPr lang="en-MY" dirty="0" err="1"/>
              <a:t>Yesus</a:t>
            </a:r>
            <a:r>
              <a:rPr lang="en-MY" dirty="0"/>
              <a:t>, dan </a:t>
            </a:r>
            <a:r>
              <a:rPr lang="en-MY" dirty="0" err="1"/>
              <a:t>untuk</a:t>
            </a:r>
            <a:r>
              <a:rPr lang="en-MY" dirty="0"/>
              <a:t> </a:t>
            </a:r>
            <a:r>
              <a:rPr lang="en-MY" dirty="0" err="1"/>
              <a:t>terlibat</a:t>
            </a:r>
            <a:r>
              <a:rPr lang="en-MY" dirty="0"/>
              <a:t> </a:t>
            </a:r>
            <a:r>
              <a:rPr lang="en-MY" dirty="0" err="1"/>
              <a:t>dalam</a:t>
            </a:r>
            <a:r>
              <a:rPr lang="en-MY" dirty="0"/>
              <a:t> </a:t>
            </a:r>
            <a:r>
              <a:rPr lang="en-MY" dirty="0" err="1"/>
              <a:t>pelayanan</a:t>
            </a:r>
            <a:r>
              <a:rPr lang="en-MY" dirty="0"/>
              <a:t> </a:t>
            </a:r>
            <a:r>
              <a:rPr lang="en-MY" dirty="0" err="1"/>
              <a:t>sebagaimana</a:t>
            </a:r>
            <a:r>
              <a:rPr lang="en-MY" dirty="0"/>
              <a:t> Anda </a:t>
            </a:r>
            <a:r>
              <a:rPr lang="en-MY" dirty="0" err="1"/>
              <a:t>melayani</a:t>
            </a:r>
            <a:r>
              <a:rPr lang="en-MY" dirty="0"/>
              <a:t> </a:t>
            </a:r>
            <a:r>
              <a:rPr lang="en-MY" dirty="0" err="1"/>
              <a:t>Yesus</a:t>
            </a:r>
            <a:r>
              <a:rPr lang="en-MY" dirty="0"/>
              <a:t>. c. </a:t>
            </a:r>
            <a:r>
              <a:rPr lang="en-MY" dirty="0" err="1"/>
              <a:t>Latihlah</a:t>
            </a:r>
            <a:r>
              <a:rPr lang="en-MY" dirty="0"/>
              <a:t> murid-murid Anda </a:t>
            </a:r>
            <a:r>
              <a:rPr lang="en-MY" dirty="0" err="1"/>
              <a:t>untuk</a:t>
            </a:r>
            <a:r>
              <a:rPr lang="en-MY" dirty="0"/>
              <a:t> </a:t>
            </a:r>
            <a:r>
              <a:rPr lang="en-MY" dirty="0" err="1"/>
              <a:t>menjadi</a:t>
            </a:r>
            <a:r>
              <a:rPr lang="en-MY" dirty="0"/>
              <a:t> </a:t>
            </a:r>
            <a:r>
              <a:rPr lang="en-MY" dirty="0" err="1"/>
              <a:t>penjala</a:t>
            </a:r>
            <a:r>
              <a:rPr lang="en-MY" dirty="0"/>
              <a:t> </a:t>
            </a:r>
            <a:r>
              <a:rPr lang="en-MY" dirty="0" err="1"/>
              <a:t>manusia</a:t>
            </a:r>
            <a:r>
              <a:rPr lang="en-MY" dirty="0"/>
              <a:t>.</a:t>
            </a:r>
            <a:endParaRPr lang="en-US" dirty="0"/>
          </a:p>
        </p:txBody>
      </p:sp>
      <p:sp>
        <p:nvSpPr>
          <p:cNvPr id="4" name="Footer Placeholder 3">
            <a:extLst>
              <a:ext uri="{FF2B5EF4-FFF2-40B4-BE49-F238E27FC236}">
                <a16:creationId xmlns:a16="http://schemas.microsoft.com/office/drawing/2014/main" id="{005ED919-0005-035E-11CF-ABC16821826E}"/>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2991674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2905-D58C-9329-46EF-A5F159433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B6E83-4D2E-E814-572A-214745175E9B}"/>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2FDAD9CF-A225-E0C6-4C25-0D52D6402E45}"/>
              </a:ext>
            </a:extLst>
          </p:cNvPr>
          <p:cNvSpPr>
            <a:spLocks noGrp="1"/>
          </p:cNvSpPr>
          <p:nvPr>
            <p:ph type="body" idx="3"/>
          </p:nvPr>
        </p:nvSpPr>
        <p:spPr/>
        <p:txBody>
          <a:bodyPr/>
          <a:lstStyle/>
          <a:p>
            <a:r>
              <a:rPr lang="en-MY" dirty="0"/>
              <a:t>a. </a:t>
            </a:r>
            <a:r>
              <a:rPr lang="en-MY" dirty="0" err="1"/>
              <a:t>Pergi</a:t>
            </a:r>
            <a:r>
              <a:rPr lang="en-MY" dirty="0"/>
              <a:t> dan </a:t>
            </a:r>
            <a:r>
              <a:rPr lang="en-MY" dirty="0" err="1"/>
              <a:t>kunjungi</a:t>
            </a:r>
            <a:r>
              <a:rPr lang="en-MY" dirty="0"/>
              <a:t> </a:t>
            </a:r>
            <a:r>
              <a:rPr lang="en-MY" dirty="0" err="1"/>
              <a:t>calon</a:t>
            </a:r>
            <a:r>
              <a:rPr lang="en-MY" dirty="0"/>
              <a:t> murid di </a:t>
            </a:r>
            <a:r>
              <a:rPr lang="en-MY" dirty="0" err="1"/>
              <a:t>tempat</a:t>
            </a:r>
            <a:r>
              <a:rPr lang="en-MY" dirty="0"/>
              <a:t> </a:t>
            </a:r>
            <a:r>
              <a:rPr lang="en-MY" dirty="0" err="1"/>
              <a:t>mereka</a:t>
            </a:r>
            <a:r>
              <a:rPr lang="en-MY" dirty="0"/>
              <a:t> </a:t>
            </a:r>
            <a:r>
              <a:rPr lang="en-MY" dirty="0" err="1"/>
              <a:t>tinggal</a:t>
            </a:r>
            <a:r>
              <a:rPr lang="en-MY" dirty="0"/>
              <a:t>/</a:t>
            </a:r>
            <a:r>
              <a:rPr lang="en-MY" dirty="0" err="1"/>
              <a:t>bekerja</a:t>
            </a:r>
            <a:r>
              <a:rPr lang="en-MY" dirty="0"/>
              <a:t>. b. </a:t>
            </a:r>
            <a:r>
              <a:rPr lang="en-MY" dirty="0" err="1"/>
              <a:t>Undanglah</a:t>
            </a:r>
            <a:r>
              <a:rPr lang="en-MY" dirty="0"/>
              <a:t> </a:t>
            </a:r>
            <a:r>
              <a:rPr lang="en-MY" dirty="0" err="1"/>
              <a:t>mereka</a:t>
            </a:r>
            <a:r>
              <a:rPr lang="en-MY" dirty="0"/>
              <a:t> </a:t>
            </a:r>
            <a:r>
              <a:rPr lang="en-MY" dirty="0" err="1"/>
              <a:t>untuk</a:t>
            </a:r>
            <a:r>
              <a:rPr lang="en-MY" dirty="0"/>
              <a:t> </a:t>
            </a:r>
            <a:r>
              <a:rPr lang="en-MY" dirty="0" err="1"/>
              <a:t>mengikut</a:t>
            </a:r>
            <a:r>
              <a:rPr lang="en-MY" dirty="0"/>
              <a:t> Anda </a:t>
            </a:r>
            <a:r>
              <a:rPr lang="en-MY" dirty="0" err="1"/>
              <a:t>sebagaimana</a:t>
            </a:r>
            <a:r>
              <a:rPr lang="en-MY" dirty="0"/>
              <a:t> Anda </a:t>
            </a:r>
            <a:r>
              <a:rPr lang="en-MY" dirty="0" err="1"/>
              <a:t>mengikut</a:t>
            </a:r>
            <a:r>
              <a:rPr lang="en-MY" dirty="0"/>
              <a:t> </a:t>
            </a:r>
            <a:r>
              <a:rPr lang="en-MY" dirty="0" err="1"/>
              <a:t>Yesus</a:t>
            </a:r>
            <a:r>
              <a:rPr lang="en-MY" dirty="0"/>
              <a:t>, </a:t>
            </a:r>
            <a:r>
              <a:rPr lang="en-MY" dirty="0" err="1"/>
              <a:t>untuk</a:t>
            </a:r>
            <a:r>
              <a:rPr lang="en-MY" dirty="0"/>
              <a:t> </a:t>
            </a:r>
            <a:r>
              <a:rPr lang="en-MY" dirty="0" err="1"/>
              <a:t>bekerja</a:t>
            </a:r>
            <a:r>
              <a:rPr lang="en-MY" dirty="0"/>
              <a:t> </a:t>
            </a:r>
            <a:r>
              <a:rPr lang="en-MY" dirty="0" err="1"/>
              <a:t>bersama</a:t>
            </a:r>
            <a:r>
              <a:rPr lang="en-MY" dirty="0"/>
              <a:t> Anda </a:t>
            </a:r>
            <a:r>
              <a:rPr lang="en-MY" dirty="0" err="1"/>
              <a:t>sebagaimana</a:t>
            </a:r>
            <a:r>
              <a:rPr lang="en-MY" dirty="0"/>
              <a:t> Anda </a:t>
            </a:r>
            <a:r>
              <a:rPr lang="en-MY" dirty="0" err="1"/>
              <a:t>bekerja</a:t>
            </a:r>
            <a:r>
              <a:rPr lang="en-MY" dirty="0"/>
              <a:t> </a:t>
            </a:r>
            <a:r>
              <a:rPr lang="en-MY" dirty="0" err="1"/>
              <a:t>untuk</a:t>
            </a:r>
            <a:r>
              <a:rPr lang="en-MY" dirty="0"/>
              <a:t> </a:t>
            </a:r>
            <a:r>
              <a:rPr lang="en-MY" dirty="0" err="1"/>
              <a:t>Yesus</a:t>
            </a:r>
            <a:r>
              <a:rPr lang="en-MY" dirty="0"/>
              <a:t>, dan </a:t>
            </a:r>
            <a:r>
              <a:rPr lang="en-MY" dirty="0" err="1"/>
              <a:t>untuk</a:t>
            </a:r>
            <a:r>
              <a:rPr lang="en-MY" dirty="0"/>
              <a:t> </a:t>
            </a:r>
            <a:r>
              <a:rPr lang="en-MY" dirty="0" err="1"/>
              <a:t>terlibat</a:t>
            </a:r>
            <a:r>
              <a:rPr lang="en-MY" dirty="0"/>
              <a:t> </a:t>
            </a:r>
            <a:r>
              <a:rPr lang="en-MY" dirty="0" err="1"/>
              <a:t>dalam</a:t>
            </a:r>
            <a:r>
              <a:rPr lang="en-MY" dirty="0"/>
              <a:t> </a:t>
            </a:r>
            <a:r>
              <a:rPr lang="en-MY" dirty="0" err="1"/>
              <a:t>pelayanan</a:t>
            </a:r>
            <a:r>
              <a:rPr lang="en-MY" dirty="0"/>
              <a:t> </a:t>
            </a:r>
            <a:r>
              <a:rPr lang="en-MY" dirty="0" err="1"/>
              <a:t>sebagaimana</a:t>
            </a:r>
            <a:r>
              <a:rPr lang="en-MY" dirty="0"/>
              <a:t> Anda </a:t>
            </a:r>
            <a:r>
              <a:rPr lang="en-MY" dirty="0" err="1"/>
              <a:t>melayani</a:t>
            </a:r>
            <a:r>
              <a:rPr lang="en-MY" dirty="0"/>
              <a:t> </a:t>
            </a:r>
            <a:r>
              <a:rPr lang="en-MY" dirty="0" err="1"/>
              <a:t>Yesus</a:t>
            </a:r>
            <a:r>
              <a:rPr lang="en-MY" dirty="0"/>
              <a:t>. c. </a:t>
            </a:r>
            <a:r>
              <a:rPr lang="en-MY" dirty="0" err="1"/>
              <a:t>Latihlah</a:t>
            </a:r>
            <a:r>
              <a:rPr lang="en-MY" dirty="0"/>
              <a:t> murid-murid Anda </a:t>
            </a:r>
            <a:r>
              <a:rPr lang="en-MY" dirty="0" err="1"/>
              <a:t>untuk</a:t>
            </a:r>
            <a:r>
              <a:rPr lang="en-MY" dirty="0"/>
              <a:t> </a:t>
            </a:r>
            <a:r>
              <a:rPr lang="en-MY" dirty="0" err="1"/>
              <a:t>menjadi</a:t>
            </a:r>
            <a:r>
              <a:rPr lang="en-MY" dirty="0"/>
              <a:t> </a:t>
            </a:r>
            <a:r>
              <a:rPr lang="en-MY" dirty="0" err="1"/>
              <a:t>penjala</a:t>
            </a:r>
            <a:r>
              <a:rPr lang="en-MY" dirty="0"/>
              <a:t> </a:t>
            </a:r>
            <a:r>
              <a:rPr lang="en-MY" dirty="0" err="1"/>
              <a:t>manusia</a:t>
            </a:r>
            <a:r>
              <a:rPr lang="en-MY" dirty="0"/>
              <a:t>.</a:t>
            </a:r>
            <a:endParaRPr lang="en-US" dirty="0"/>
          </a:p>
        </p:txBody>
      </p:sp>
      <p:sp>
        <p:nvSpPr>
          <p:cNvPr id="4" name="Footer Placeholder 3">
            <a:extLst>
              <a:ext uri="{FF2B5EF4-FFF2-40B4-BE49-F238E27FC236}">
                <a16:creationId xmlns:a16="http://schemas.microsoft.com/office/drawing/2014/main" id="{F34A94FB-F94F-07C5-1E34-3CEDB88145D4}"/>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2705897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CBB67-AB89-BEA1-50A8-2D1672901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9082A7-A4B3-86B5-0EB3-90A9D36E9380}"/>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61C53A6C-D268-16A5-CC3E-BABBE86AC733}"/>
              </a:ext>
            </a:extLst>
          </p:cNvPr>
          <p:cNvSpPr>
            <a:spLocks noGrp="1"/>
          </p:cNvSpPr>
          <p:nvPr>
            <p:ph type="body" idx="3"/>
          </p:nvPr>
        </p:nvSpPr>
        <p:spPr/>
        <p:txBody>
          <a:bodyPr/>
          <a:lstStyle/>
          <a:p>
            <a:r>
              <a:rPr lang="en-MY" dirty="0"/>
              <a:t>a. </a:t>
            </a:r>
            <a:r>
              <a:rPr lang="en-MY" dirty="0" err="1"/>
              <a:t>Pergi</a:t>
            </a:r>
            <a:r>
              <a:rPr lang="en-MY" dirty="0"/>
              <a:t> dan </a:t>
            </a:r>
            <a:r>
              <a:rPr lang="en-MY" dirty="0" err="1"/>
              <a:t>kunjungi</a:t>
            </a:r>
            <a:r>
              <a:rPr lang="en-MY" dirty="0"/>
              <a:t> </a:t>
            </a:r>
            <a:r>
              <a:rPr lang="en-MY" dirty="0" err="1"/>
              <a:t>calon</a:t>
            </a:r>
            <a:r>
              <a:rPr lang="en-MY" dirty="0"/>
              <a:t> murid di </a:t>
            </a:r>
            <a:r>
              <a:rPr lang="en-MY" dirty="0" err="1"/>
              <a:t>tempat</a:t>
            </a:r>
            <a:r>
              <a:rPr lang="en-MY" dirty="0"/>
              <a:t> </a:t>
            </a:r>
            <a:r>
              <a:rPr lang="en-MY" dirty="0" err="1"/>
              <a:t>mereka</a:t>
            </a:r>
            <a:r>
              <a:rPr lang="en-MY" dirty="0"/>
              <a:t> </a:t>
            </a:r>
            <a:r>
              <a:rPr lang="en-MY" dirty="0" err="1"/>
              <a:t>tinggal</a:t>
            </a:r>
            <a:r>
              <a:rPr lang="en-MY" dirty="0"/>
              <a:t>/</a:t>
            </a:r>
            <a:r>
              <a:rPr lang="en-MY" dirty="0" err="1"/>
              <a:t>bekerja</a:t>
            </a:r>
            <a:r>
              <a:rPr lang="en-MY" dirty="0"/>
              <a:t>. b. </a:t>
            </a:r>
            <a:r>
              <a:rPr lang="en-MY" dirty="0" err="1"/>
              <a:t>Undanglah</a:t>
            </a:r>
            <a:r>
              <a:rPr lang="en-MY" dirty="0"/>
              <a:t> </a:t>
            </a:r>
            <a:r>
              <a:rPr lang="en-MY" dirty="0" err="1"/>
              <a:t>mereka</a:t>
            </a:r>
            <a:r>
              <a:rPr lang="en-MY" dirty="0"/>
              <a:t> </a:t>
            </a:r>
            <a:r>
              <a:rPr lang="en-MY" dirty="0" err="1"/>
              <a:t>untuk</a:t>
            </a:r>
            <a:r>
              <a:rPr lang="en-MY" dirty="0"/>
              <a:t> </a:t>
            </a:r>
            <a:r>
              <a:rPr lang="en-MY" dirty="0" err="1"/>
              <a:t>mengikut</a:t>
            </a:r>
            <a:r>
              <a:rPr lang="en-MY" dirty="0"/>
              <a:t> Anda </a:t>
            </a:r>
            <a:r>
              <a:rPr lang="en-MY" dirty="0" err="1"/>
              <a:t>sebagaimana</a:t>
            </a:r>
            <a:r>
              <a:rPr lang="en-MY" dirty="0"/>
              <a:t> Anda </a:t>
            </a:r>
            <a:r>
              <a:rPr lang="en-MY" dirty="0" err="1"/>
              <a:t>mengikut</a:t>
            </a:r>
            <a:r>
              <a:rPr lang="en-MY" dirty="0"/>
              <a:t> </a:t>
            </a:r>
            <a:r>
              <a:rPr lang="en-MY" dirty="0" err="1"/>
              <a:t>Yesus</a:t>
            </a:r>
            <a:r>
              <a:rPr lang="en-MY" dirty="0"/>
              <a:t>, </a:t>
            </a:r>
            <a:r>
              <a:rPr lang="en-MY" dirty="0" err="1"/>
              <a:t>untuk</a:t>
            </a:r>
            <a:r>
              <a:rPr lang="en-MY" dirty="0"/>
              <a:t> </a:t>
            </a:r>
            <a:r>
              <a:rPr lang="en-MY" dirty="0" err="1"/>
              <a:t>bekerja</a:t>
            </a:r>
            <a:r>
              <a:rPr lang="en-MY" dirty="0"/>
              <a:t> </a:t>
            </a:r>
            <a:r>
              <a:rPr lang="en-MY" dirty="0" err="1"/>
              <a:t>bersama</a:t>
            </a:r>
            <a:r>
              <a:rPr lang="en-MY" dirty="0"/>
              <a:t> Anda </a:t>
            </a:r>
            <a:r>
              <a:rPr lang="en-MY" dirty="0" err="1"/>
              <a:t>sebagaimana</a:t>
            </a:r>
            <a:r>
              <a:rPr lang="en-MY" dirty="0"/>
              <a:t> Anda </a:t>
            </a:r>
            <a:r>
              <a:rPr lang="en-MY" dirty="0" err="1"/>
              <a:t>bekerja</a:t>
            </a:r>
            <a:r>
              <a:rPr lang="en-MY" dirty="0"/>
              <a:t> </a:t>
            </a:r>
            <a:r>
              <a:rPr lang="en-MY" dirty="0" err="1"/>
              <a:t>untuk</a:t>
            </a:r>
            <a:r>
              <a:rPr lang="en-MY" dirty="0"/>
              <a:t> </a:t>
            </a:r>
            <a:r>
              <a:rPr lang="en-MY" dirty="0" err="1"/>
              <a:t>Yesus</a:t>
            </a:r>
            <a:r>
              <a:rPr lang="en-MY" dirty="0"/>
              <a:t>, dan </a:t>
            </a:r>
            <a:r>
              <a:rPr lang="en-MY" dirty="0" err="1"/>
              <a:t>untuk</a:t>
            </a:r>
            <a:r>
              <a:rPr lang="en-MY" dirty="0"/>
              <a:t> </a:t>
            </a:r>
            <a:r>
              <a:rPr lang="en-MY" dirty="0" err="1"/>
              <a:t>terlibat</a:t>
            </a:r>
            <a:r>
              <a:rPr lang="en-MY" dirty="0"/>
              <a:t> </a:t>
            </a:r>
            <a:r>
              <a:rPr lang="en-MY" dirty="0" err="1"/>
              <a:t>dalam</a:t>
            </a:r>
            <a:r>
              <a:rPr lang="en-MY" dirty="0"/>
              <a:t> </a:t>
            </a:r>
            <a:r>
              <a:rPr lang="en-MY" dirty="0" err="1"/>
              <a:t>pelayanan</a:t>
            </a:r>
            <a:r>
              <a:rPr lang="en-MY" dirty="0"/>
              <a:t> </a:t>
            </a:r>
            <a:r>
              <a:rPr lang="en-MY" dirty="0" err="1"/>
              <a:t>sebagaimana</a:t>
            </a:r>
            <a:r>
              <a:rPr lang="en-MY" dirty="0"/>
              <a:t> Anda </a:t>
            </a:r>
            <a:r>
              <a:rPr lang="en-MY" dirty="0" err="1"/>
              <a:t>melayani</a:t>
            </a:r>
            <a:r>
              <a:rPr lang="en-MY" dirty="0"/>
              <a:t> </a:t>
            </a:r>
            <a:r>
              <a:rPr lang="en-MY" dirty="0" err="1"/>
              <a:t>Yesus</a:t>
            </a:r>
            <a:r>
              <a:rPr lang="en-MY" dirty="0"/>
              <a:t>. c. </a:t>
            </a:r>
            <a:r>
              <a:rPr lang="en-MY" dirty="0" err="1"/>
              <a:t>Latihlah</a:t>
            </a:r>
            <a:r>
              <a:rPr lang="en-MY" dirty="0"/>
              <a:t> murid-murid Anda </a:t>
            </a:r>
            <a:r>
              <a:rPr lang="en-MY" dirty="0" err="1"/>
              <a:t>untuk</a:t>
            </a:r>
            <a:r>
              <a:rPr lang="en-MY" dirty="0"/>
              <a:t> </a:t>
            </a:r>
            <a:r>
              <a:rPr lang="en-MY" dirty="0" err="1"/>
              <a:t>menjadi</a:t>
            </a:r>
            <a:r>
              <a:rPr lang="en-MY" dirty="0"/>
              <a:t> </a:t>
            </a:r>
            <a:r>
              <a:rPr lang="en-MY" dirty="0" err="1"/>
              <a:t>penjala</a:t>
            </a:r>
            <a:r>
              <a:rPr lang="en-MY" dirty="0"/>
              <a:t> </a:t>
            </a:r>
            <a:r>
              <a:rPr lang="en-MY" dirty="0" err="1"/>
              <a:t>manusia</a:t>
            </a:r>
            <a:r>
              <a:rPr lang="en-MY" dirty="0"/>
              <a:t>.</a:t>
            </a:r>
            <a:endParaRPr lang="en-US" dirty="0"/>
          </a:p>
        </p:txBody>
      </p:sp>
      <p:sp>
        <p:nvSpPr>
          <p:cNvPr id="4" name="Footer Placeholder 3">
            <a:extLst>
              <a:ext uri="{FF2B5EF4-FFF2-40B4-BE49-F238E27FC236}">
                <a16:creationId xmlns:a16="http://schemas.microsoft.com/office/drawing/2014/main" id="{4A4E9C2E-87F9-DB96-EDB3-23DA5852C673}"/>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2376562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3BAD0-6178-2C6E-870C-2F08E0782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55234-C861-28C0-8C63-EF5E06F9D37E}"/>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FB20547F-467D-A72E-1B90-72D91BA7784E}"/>
              </a:ext>
            </a:extLst>
          </p:cNvPr>
          <p:cNvSpPr>
            <a:spLocks noGrp="1"/>
          </p:cNvSpPr>
          <p:nvPr>
            <p:ph type="body" idx="3"/>
          </p:nvPr>
        </p:nvSpPr>
        <p:spPr/>
        <p:txBody>
          <a:bodyPr/>
          <a:lstStyle/>
          <a:p>
            <a:r>
              <a:rPr lang="en-MY" dirty="0"/>
              <a:t>a. </a:t>
            </a:r>
            <a:r>
              <a:rPr lang="en-MY" dirty="0" err="1"/>
              <a:t>Pergi</a:t>
            </a:r>
            <a:r>
              <a:rPr lang="en-MY" dirty="0"/>
              <a:t> dan </a:t>
            </a:r>
            <a:r>
              <a:rPr lang="en-MY" dirty="0" err="1"/>
              <a:t>kunjungi</a:t>
            </a:r>
            <a:r>
              <a:rPr lang="en-MY" dirty="0"/>
              <a:t> </a:t>
            </a:r>
            <a:r>
              <a:rPr lang="en-MY" dirty="0" err="1"/>
              <a:t>calon</a:t>
            </a:r>
            <a:r>
              <a:rPr lang="en-MY" dirty="0"/>
              <a:t> murid di </a:t>
            </a:r>
            <a:r>
              <a:rPr lang="en-MY" dirty="0" err="1"/>
              <a:t>tempat</a:t>
            </a:r>
            <a:r>
              <a:rPr lang="en-MY" dirty="0"/>
              <a:t> </a:t>
            </a:r>
            <a:r>
              <a:rPr lang="en-MY" dirty="0" err="1"/>
              <a:t>mereka</a:t>
            </a:r>
            <a:r>
              <a:rPr lang="en-MY" dirty="0"/>
              <a:t> </a:t>
            </a:r>
            <a:r>
              <a:rPr lang="en-MY" dirty="0" err="1"/>
              <a:t>tinggal</a:t>
            </a:r>
            <a:r>
              <a:rPr lang="en-MY" dirty="0"/>
              <a:t>/</a:t>
            </a:r>
            <a:r>
              <a:rPr lang="en-MY" dirty="0" err="1"/>
              <a:t>bekerja</a:t>
            </a:r>
            <a:r>
              <a:rPr lang="en-MY" dirty="0"/>
              <a:t>. b. </a:t>
            </a:r>
            <a:r>
              <a:rPr lang="en-MY" dirty="0" err="1"/>
              <a:t>Undanglah</a:t>
            </a:r>
            <a:r>
              <a:rPr lang="en-MY" dirty="0"/>
              <a:t> </a:t>
            </a:r>
            <a:r>
              <a:rPr lang="en-MY" dirty="0" err="1"/>
              <a:t>mereka</a:t>
            </a:r>
            <a:r>
              <a:rPr lang="en-MY" dirty="0"/>
              <a:t> </a:t>
            </a:r>
            <a:r>
              <a:rPr lang="en-MY" dirty="0" err="1"/>
              <a:t>untuk</a:t>
            </a:r>
            <a:r>
              <a:rPr lang="en-MY" dirty="0"/>
              <a:t> </a:t>
            </a:r>
            <a:r>
              <a:rPr lang="en-MY" dirty="0" err="1"/>
              <a:t>mengikut</a:t>
            </a:r>
            <a:r>
              <a:rPr lang="en-MY" dirty="0"/>
              <a:t> Anda </a:t>
            </a:r>
            <a:r>
              <a:rPr lang="en-MY" dirty="0" err="1"/>
              <a:t>sebagaimana</a:t>
            </a:r>
            <a:r>
              <a:rPr lang="en-MY" dirty="0"/>
              <a:t> Anda </a:t>
            </a:r>
            <a:r>
              <a:rPr lang="en-MY" dirty="0" err="1"/>
              <a:t>mengikut</a:t>
            </a:r>
            <a:r>
              <a:rPr lang="en-MY" dirty="0"/>
              <a:t> </a:t>
            </a:r>
            <a:r>
              <a:rPr lang="en-MY" dirty="0" err="1"/>
              <a:t>Yesus</a:t>
            </a:r>
            <a:r>
              <a:rPr lang="en-MY" dirty="0"/>
              <a:t>, </a:t>
            </a:r>
            <a:r>
              <a:rPr lang="en-MY" dirty="0" err="1"/>
              <a:t>untuk</a:t>
            </a:r>
            <a:r>
              <a:rPr lang="en-MY" dirty="0"/>
              <a:t> </a:t>
            </a:r>
            <a:r>
              <a:rPr lang="en-MY" dirty="0" err="1"/>
              <a:t>bekerja</a:t>
            </a:r>
            <a:r>
              <a:rPr lang="en-MY" dirty="0"/>
              <a:t> </a:t>
            </a:r>
            <a:r>
              <a:rPr lang="en-MY" dirty="0" err="1"/>
              <a:t>bersama</a:t>
            </a:r>
            <a:r>
              <a:rPr lang="en-MY" dirty="0"/>
              <a:t> Anda </a:t>
            </a:r>
            <a:r>
              <a:rPr lang="en-MY" dirty="0" err="1"/>
              <a:t>sebagaimana</a:t>
            </a:r>
            <a:r>
              <a:rPr lang="en-MY" dirty="0"/>
              <a:t> Anda </a:t>
            </a:r>
            <a:r>
              <a:rPr lang="en-MY" dirty="0" err="1"/>
              <a:t>bekerja</a:t>
            </a:r>
            <a:r>
              <a:rPr lang="en-MY" dirty="0"/>
              <a:t> </a:t>
            </a:r>
            <a:r>
              <a:rPr lang="en-MY" dirty="0" err="1"/>
              <a:t>untuk</a:t>
            </a:r>
            <a:r>
              <a:rPr lang="en-MY" dirty="0"/>
              <a:t> </a:t>
            </a:r>
            <a:r>
              <a:rPr lang="en-MY" dirty="0" err="1"/>
              <a:t>Yesus</a:t>
            </a:r>
            <a:r>
              <a:rPr lang="en-MY" dirty="0"/>
              <a:t>, dan </a:t>
            </a:r>
            <a:r>
              <a:rPr lang="en-MY" dirty="0" err="1"/>
              <a:t>untuk</a:t>
            </a:r>
            <a:r>
              <a:rPr lang="en-MY" dirty="0"/>
              <a:t> </a:t>
            </a:r>
            <a:r>
              <a:rPr lang="en-MY" dirty="0" err="1"/>
              <a:t>terlibat</a:t>
            </a:r>
            <a:r>
              <a:rPr lang="en-MY" dirty="0"/>
              <a:t> </a:t>
            </a:r>
            <a:r>
              <a:rPr lang="en-MY" dirty="0" err="1"/>
              <a:t>dalam</a:t>
            </a:r>
            <a:r>
              <a:rPr lang="en-MY" dirty="0"/>
              <a:t> </a:t>
            </a:r>
            <a:r>
              <a:rPr lang="en-MY" dirty="0" err="1"/>
              <a:t>pelayanan</a:t>
            </a:r>
            <a:r>
              <a:rPr lang="en-MY" dirty="0"/>
              <a:t> </a:t>
            </a:r>
            <a:r>
              <a:rPr lang="en-MY" dirty="0" err="1"/>
              <a:t>sebagaimana</a:t>
            </a:r>
            <a:r>
              <a:rPr lang="en-MY" dirty="0"/>
              <a:t> Anda </a:t>
            </a:r>
            <a:r>
              <a:rPr lang="en-MY" dirty="0" err="1"/>
              <a:t>melayani</a:t>
            </a:r>
            <a:r>
              <a:rPr lang="en-MY" dirty="0"/>
              <a:t> </a:t>
            </a:r>
            <a:r>
              <a:rPr lang="en-MY" dirty="0" err="1"/>
              <a:t>Yesus</a:t>
            </a:r>
            <a:r>
              <a:rPr lang="en-MY" dirty="0"/>
              <a:t>. c. </a:t>
            </a:r>
            <a:r>
              <a:rPr lang="en-MY" dirty="0" err="1"/>
              <a:t>Latihlah</a:t>
            </a:r>
            <a:r>
              <a:rPr lang="en-MY" dirty="0"/>
              <a:t> murid-murid Anda </a:t>
            </a:r>
            <a:r>
              <a:rPr lang="en-MY" dirty="0" err="1"/>
              <a:t>untuk</a:t>
            </a:r>
            <a:r>
              <a:rPr lang="en-MY" dirty="0"/>
              <a:t> </a:t>
            </a:r>
            <a:r>
              <a:rPr lang="en-MY" dirty="0" err="1"/>
              <a:t>menjadi</a:t>
            </a:r>
            <a:r>
              <a:rPr lang="en-MY" dirty="0"/>
              <a:t> </a:t>
            </a:r>
            <a:r>
              <a:rPr lang="en-MY" dirty="0" err="1"/>
              <a:t>penjala</a:t>
            </a:r>
            <a:r>
              <a:rPr lang="en-MY" dirty="0"/>
              <a:t> </a:t>
            </a:r>
            <a:r>
              <a:rPr lang="en-MY" dirty="0" err="1"/>
              <a:t>manusia</a:t>
            </a:r>
            <a:r>
              <a:rPr lang="en-MY" dirty="0"/>
              <a:t>.</a:t>
            </a:r>
            <a:endParaRPr lang="en-US" dirty="0"/>
          </a:p>
        </p:txBody>
      </p:sp>
      <p:sp>
        <p:nvSpPr>
          <p:cNvPr id="4" name="Footer Placeholder 3">
            <a:extLst>
              <a:ext uri="{FF2B5EF4-FFF2-40B4-BE49-F238E27FC236}">
                <a16:creationId xmlns:a16="http://schemas.microsoft.com/office/drawing/2014/main" id="{AC761B71-7CF7-26A4-59F1-38F67474A8C1}"/>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820002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9D368-21BD-49DF-F16D-608631214D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1BF7B-9E2C-3C8B-5A54-42F256A7F5F9}"/>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3EC2EA78-E2A0-2E57-EA08-DA721AD30C0B}"/>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A0C893FE-6816-53EA-43C8-43E10AB90BF9}"/>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537235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90440-8768-2F03-BBDC-7C23AF685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8AAB5-6DB8-9355-F320-EF4BDFFA362F}"/>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0706AABE-126C-D839-08DC-456C18EBD8AB}"/>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94E00971-7E47-7BA0-EC0C-2F6DA2AA8D29}"/>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4025903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34FDF-55D8-6580-B285-C65045ED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722AD5-89DF-6A3F-EB64-56116FD5F753}"/>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3F9B789A-7880-5F1F-A1D0-77378ECBCD9E}"/>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b="1"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a:t>
            </a:r>
            <a:r>
              <a:rPr lang="en-MY" b="1" dirty="0"/>
              <a:t>b. </a:t>
            </a:r>
            <a:r>
              <a:rPr lang="en-MY" b="1" dirty="0" err="1"/>
              <a:t>Utuslah</a:t>
            </a:r>
            <a:r>
              <a:rPr lang="en-MY" b="1" dirty="0"/>
              <a:t> </a:t>
            </a:r>
            <a:r>
              <a:rPr lang="en-MY" b="1" dirty="0" err="1"/>
              <a:t>mereka</a:t>
            </a:r>
            <a:r>
              <a:rPr lang="en-MY" b="1" dirty="0"/>
              <a:t> </a:t>
            </a:r>
            <a:r>
              <a:rPr lang="en-MY" b="1" dirty="0" err="1"/>
              <a:t>untuk</a:t>
            </a:r>
            <a:r>
              <a:rPr lang="en-MY" b="1" dirty="0"/>
              <a:t> </a:t>
            </a:r>
            <a:r>
              <a:rPr lang="en-MY" b="1" dirty="0" err="1"/>
              <a:t>berkhotbah</a:t>
            </a:r>
            <a:r>
              <a:rPr lang="en-MY" b="1" dirty="0"/>
              <a:t> dan </a:t>
            </a:r>
            <a:r>
              <a:rPr lang="en-MY" b="1" dirty="0" err="1"/>
              <a:t>mengajar</a:t>
            </a:r>
            <a:r>
              <a:rPr lang="en-MY" b="1" dirty="0"/>
              <a:t>, </a:t>
            </a:r>
            <a:r>
              <a:rPr lang="en-MY" b="1" dirty="0" err="1"/>
              <a:t>dengan</a:t>
            </a:r>
            <a:r>
              <a:rPr lang="en-MY" b="1" dirty="0"/>
              <a:t> </a:t>
            </a:r>
            <a:r>
              <a:rPr lang="en-MY" b="1" dirty="0" err="1"/>
              <a:t>percaya</a:t>
            </a:r>
            <a:r>
              <a:rPr lang="en-MY" b="1" dirty="0"/>
              <a:t> </a:t>
            </a:r>
            <a:r>
              <a:rPr lang="en-MY" b="1" dirty="0" err="1"/>
              <a:t>bahwa</a:t>
            </a:r>
            <a:r>
              <a:rPr lang="en-MY" b="1" dirty="0"/>
              <a:t> Dia yang </a:t>
            </a:r>
            <a:r>
              <a:rPr lang="en-MY" b="1" dirty="0" err="1"/>
              <a:t>telah</a:t>
            </a:r>
            <a:r>
              <a:rPr lang="en-MY" b="1" dirty="0"/>
              <a:t> </a:t>
            </a:r>
            <a:r>
              <a:rPr lang="en-MY" b="1" dirty="0" err="1"/>
              <a:t>memanggil</a:t>
            </a:r>
            <a:r>
              <a:rPr lang="en-MY" b="1" dirty="0"/>
              <a:t> Anda </a:t>
            </a:r>
            <a:r>
              <a:rPr lang="en-MY" b="1" dirty="0" err="1"/>
              <a:t>akan</a:t>
            </a:r>
            <a:r>
              <a:rPr lang="en-MY" b="1" dirty="0"/>
              <a:t> </a:t>
            </a:r>
            <a:r>
              <a:rPr lang="en-MY" b="1" dirty="0" err="1"/>
              <a:t>memanggil</a:t>
            </a:r>
            <a:r>
              <a:rPr lang="en-MY" b="1" dirty="0"/>
              <a:t> dan </a:t>
            </a:r>
            <a:r>
              <a:rPr lang="en-MY" b="1" dirty="0" err="1"/>
              <a:t>memperlengkapi</a:t>
            </a:r>
            <a:r>
              <a:rPr lang="en-MY" b="1" dirty="0"/>
              <a:t> </a:t>
            </a:r>
            <a:r>
              <a:rPr lang="en-MY" b="1" dirty="0" err="1"/>
              <a:t>mereka</a:t>
            </a:r>
            <a:r>
              <a:rPr lang="en-MY" b="1" dirty="0"/>
              <a:t>. </a:t>
            </a:r>
            <a:endParaRPr lang="en-US" b="1" dirty="0"/>
          </a:p>
        </p:txBody>
      </p:sp>
      <p:sp>
        <p:nvSpPr>
          <p:cNvPr id="4" name="Footer Placeholder 3">
            <a:extLst>
              <a:ext uri="{FF2B5EF4-FFF2-40B4-BE49-F238E27FC236}">
                <a16:creationId xmlns:a16="http://schemas.microsoft.com/office/drawing/2014/main" id="{4FEB29FF-416C-D812-928C-113FF14877FA}"/>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301194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6F9FE-78D9-C21E-E81C-7D3A13F33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02DBD-82A0-7FFD-48CA-1409F34C1882}"/>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60253289-767B-3485-FDF2-8A5822B1F55D}"/>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E0CAF7D8-519B-11D8-CC14-1538BD327FBB}"/>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4156173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BCBD7-B475-21D8-1BB3-3C26AF3A8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55161-B615-A42C-625D-3F06A20744A4}"/>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05C344EC-A03B-A2B4-0A21-208DC7CA8A12}"/>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FCEA6DF3-92D3-61AE-9A92-7A6FB61CE90D}"/>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688721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801E1-8EE3-64A9-735A-FD830E633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91908-EABC-6435-FC48-925EAA411ED0}"/>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651606E0-1490-F4A1-C19F-7F1725F485F4}"/>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E5A23171-340C-69D0-C2A6-0AC0A0E40272}"/>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42656889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F5EAC-1963-778F-2782-361E6AB4C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76D78-3E78-4569-74B3-A0982BD12B13}"/>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CA44CA1C-7D9F-E622-E7C1-C1CBE6173BE0}"/>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A841DBA2-4438-2C08-CF4B-4CD747955FD5}"/>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0154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8AD41-4803-DC9A-90CD-39828423E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D5D2B-CD3C-A50B-E838-34FDA4A47E22}"/>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9F746902-FC1A-3C06-57CD-864A425232C6}"/>
              </a:ext>
            </a:extLst>
          </p:cNvPr>
          <p:cNvSpPr>
            <a:spLocks noGrp="1"/>
          </p:cNvSpPr>
          <p:nvPr>
            <p:ph type="body" idx="3"/>
          </p:nvPr>
        </p:nvSpPr>
        <p:spPr/>
        <p:txBody>
          <a:bodyPr/>
          <a:lstStyle/>
          <a:p>
            <a:r>
              <a:rPr lang="en-MY" dirty="0" err="1"/>
              <a:t>Panggillah</a:t>
            </a:r>
            <a:r>
              <a:rPr lang="en-MY" dirty="0"/>
              <a:t> </a:t>
            </a:r>
            <a:r>
              <a:rPr lang="en-MY" dirty="0" err="1"/>
              <a:t>mereka</a:t>
            </a:r>
            <a:r>
              <a:rPr lang="en-MY" dirty="0"/>
              <a:t> </a:t>
            </a:r>
            <a:r>
              <a:rPr lang="en-MY" dirty="0" err="1"/>
              <a:t>untuk</a:t>
            </a:r>
            <a:r>
              <a:rPr lang="en-MY" dirty="0"/>
              <a:t> </a:t>
            </a:r>
            <a:r>
              <a:rPr lang="en-MY" dirty="0" err="1"/>
              <a:t>memohon</a:t>
            </a:r>
            <a:r>
              <a:rPr lang="en-MY" dirty="0"/>
              <a:t> </a:t>
            </a:r>
            <a:r>
              <a:rPr lang="en-MY" dirty="0" err="1"/>
              <a:t>kepada</a:t>
            </a:r>
            <a:r>
              <a:rPr lang="en-MY" dirty="0"/>
              <a:t> Allah </a:t>
            </a:r>
            <a:r>
              <a:rPr lang="en-MY" dirty="0" err="1"/>
              <a:t>untuk</a:t>
            </a:r>
            <a:r>
              <a:rPr lang="en-MY" dirty="0"/>
              <a:t> </a:t>
            </a:r>
            <a:r>
              <a:rPr lang="en-MY" dirty="0" err="1"/>
              <a:t>menerima</a:t>
            </a:r>
            <a:r>
              <a:rPr lang="en-MY" dirty="0"/>
              <a:t> </a:t>
            </a:r>
            <a:r>
              <a:rPr lang="en-MY" dirty="0" err="1"/>
              <a:t>kuasa</a:t>
            </a:r>
            <a:r>
              <a:rPr lang="en-MY" dirty="0"/>
              <a:t> </a:t>
            </a:r>
            <a:r>
              <a:rPr lang="en-MY" dirty="0" err="1"/>
              <a:t>melalui</a:t>
            </a:r>
            <a:r>
              <a:rPr lang="en-MY" dirty="0"/>
              <a:t> </a:t>
            </a:r>
            <a:r>
              <a:rPr lang="en-MY" dirty="0" err="1"/>
              <a:t>baptisan</a:t>
            </a:r>
            <a:r>
              <a:rPr lang="en-MY" dirty="0"/>
              <a:t> </a:t>
            </a:r>
            <a:r>
              <a:rPr lang="en-MY" dirty="0" err="1"/>
              <a:t>Roh</a:t>
            </a:r>
            <a:r>
              <a:rPr lang="en-MY" dirty="0"/>
              <a:t> Kudus. b. </a:t>
            </a:r>
            <a:r>
              <a:rPr lang="en-MY" dirty="0" err="1"/>
              <a:t>Ajarkan</a:t>
            </a:r>
            <a:r>
              <a:rPr lang="en-MY" dirty="0"/>
              <a:t> </a:t>
            </a:r>
            <a:r>
              <a:rPr lang="en-MY" dirty="0" err="1"/>
              <a:t>kepada</a:t>
            </a:r>
            <a:r>
              <a:rPr lang="en-MY" dirty="0"/>
              <a:t> </a:t>
            </a:r>
            <a:r>
              <a:rPr lang="en-MY" dirty="0" err="1"/>
              <a:t>mereka</a:t>
            </a:r>
            <a:r>
              <a:rPr lang="en-MY" dirty="0"/>
              <a:t> </a:t>
            </a:r>
            <a:r>
              <a:rPr lang="en-MY" dirty="0" err="1"/>
              <a:t>bahwa</a:t>
            </a:r>
            <a:r>
              <a:rPr lang="en-MY" dirty="0"/>
              <a:t> </a:t>
            </a:r>
            <a:r>
              <a:rPr lang="en-MY" dirty="0" err="1"/>
              <a:t>melalui</a:t>
            </a:r>
            <a:r>
              <a:rPr lang="en-MY" dirty="0"/>
              <a:t> </a:t>
            </a:r>
            <a:r>
              <a:rPr lang="en-MY" dirty="0" err="1"/>
              <a:t>nama</a:t>
            </a:r>
            <a:r>
              <a:rPr lang="en-MY" dirty="0"/>
              <a:t> </a:t>
            </a:r>
            <a:r>
              <a:rPr lang="en-MY" dirty="0" err="1"/>
              <a:t>Yesus</a:t>
            </a:r>
            <a:r>
              <a:rPr lang="en-MY" dirty="0"/>
              <a:t>, </a:t>
            </a:r>
            <a:r>
              <a:rPr lang="en-MY" dirty="0" err="1"/>
              <a:t>mereka</a:t>
            </a:r>
            <a:r>
              <a:rPr lang="en-MY" dirty="0"/>
              <a:t> </a:t>
            </a:r>
            <a:r>
              <a:rPr lang="en-MY" dirty="0" err="1"/>
              <a:t>memiliki</a:t>
            </a:r>
            <a:r>
              <a:rPr lang="en-MY" dirty="0"/>
              <a:t> </a:t>
            </a:r>
            <a:r>
              <a:rPr lang="en-MY" dirty="0" err="1"/>
              <a:t>kuasa</a:t>
            </a:r>
            <a:r>
              <a:rPr lang="en-MY" dirty="0"/>
              <a:t> </a:t>
            </a:r>
            <a:r>
              <a:rPr lang="en-MY" dirty="0" err="1"/>
              <a:t>atas</a:t>
            </a:r>
            <a:r>
              <a:rPr lang="en-MY" dirty="0"/>
              <a:t> </a:t>
            </a:r>
            <a:r>
              <a:rPr lang="en-MY" dirty="0" err="1"/>
              <a:t>segala</a:t>
            </a:r>
            <a:r>
              <a:rPr lang="en-MY" dirty="0"/>
              <a:t> </a:t>
            </a:r>
            <a:r>
              <a:rPr lang="en-MY" dirty="0" err="1"/>
              <a:t>roh</a:t>
            </a:r>
            <a:r>
              <a:rPr lang="en-MY" dirty="0"/>
              <a:t> </a:t>
            </a:r>
            <a:r>
              <a:rPr lang="en-MY" dirty="0" err="1"/>
              <a:t>jahat</a:t>
            </a:r>
            <a:r>
              <a:rPr lang="en-MY" dirty="0"/>
              <a:t> dan </a:t>
            </a:r>
            <a:r>
              <a:rPr lang="en-MY" dirty="0" err="1"/>
              <a:t>kuasa</a:t>
            </a:r>
            <a:r>
              <a:rPr lang="en-MY" dirty="0"/>
              <a:t> </a:t>
            </a:r>
            <a:r>
              <a:rPr lang="en-MY" dirty="0" err="1"/>
              <a:t>kegelapan</a:t>
            </a:r>
            <a:r>
              <a:rPr lang="en-MY" dirty="0"/>
              <a:t>. c. </a:t>
            </a:r>
            <a:r>
              <a:rPr lang="en-MY" dirty="0" err="1"/>
              <a:t>Ajarkan</a:t>
            </a:r>
            <a:r>
              <a:rPr lang="en-MY" dirty="0"/>
              <a:t> </a:t>
            </a:r>
            <a:r>
              <a:rPr lang="en-MY" dirty="0" err="1"/>
              <a:t>mereka</a:t>
            </a:r>
            <a:r>
              <a:rPr lang="en-MY" dirty="0"/>
              <a:t> </a:t>
            </a:r>
            <a:r>
              <a:rPr lang="en-MY" dirty="0" err="1"/>
              <a:t>untuk</a:t>
            </a:r>
            <a:r>
              <a:rPr lang="en-MY" dirty="0"/>
              <a:t> </a:t>
            </a:r>
            <a:r>
              <a:rPr lang="en-MY" dirty="0" err="1"/>
              <a:t>berdoa</a:t>
            </a:r>
            <a:r>
              <a:rPr lang="en-MY" dirty="0"/>
              <a:t> </a:t>
            </a:r>
            <a:r>
              <a:rPr lang="en-MY" dirty="0" err="1"/>
              <a:t>bagi</a:t>
            </a:r>
            <a:r>
              <a:rPr lang="en-MY" dirty="0"/>
              <a:t> orang </a:t>
            </a:r>
            <a:r>
              <a:rPr lang="en-MY" dirty="0" err="1"/>
              <a:t>sakit</a:t>
            </a:r>
            <a:r>
              <a:rPr lang="en-MY" dirty="0"/>
              <a:t> dan </a:t>
            </a:r>
            <a:r>
              <a:rPr lang="en-MY" dirty="0" err="1"/>
              <a:t>menggabungkan</a:t>
            </a:r>
            <a:r>
              <a:rPr lang="en-MY" dirty="0"/>
              <a:t> </a:t>
            </a:r>
            <a:r>
              <a:rPr lang="en-MY" dirty="0" err="1"/>
              <a:t>dengan</a:t>
            </a:r>
            <a:r>
              <a:rPr lang="en-MY" dirty="0"/>
              <a:t> </a:t>
            </a:r>
            <a:r>
              <a:rPr lang="en-MY" dirty="0" err="1"/>
              <a:t>doa</a:t>
            </a:r>
            <a:r>
              <a:rPr lang="en-MY" dirty="0"/>
              <a:t> </a:t>
            </a:r>
            <a:r>
              <a:rPr lang="en-MY" dirty="0" err="1"/>
              <a:t>iman</a:t>
            </a:r>
            <a:r>
              <a:rPr lang="en-MY" dirty="0"/>
              <a:t> </a:t>
            </a:r>
            <a:r>
              <a:rPr lang="en-MY" dirty="0" err="1"/>
              <a:t>mereka</a:t>
            </a:r>
            <a:r>
              <a:rPr lang="en-MY" dirty="0"/>
              <a:t> </a:t>
            </a:r>
            <a:r>
              <a:rPr lang="en-MY" dirty="0" err="1"/>
              <a:t>pendidikan</a:t>
            </a:r>
            <a:r>
              <a:rPr lang="en-MY" dirty="0"/>
              <a:t> </a:t>
            </a:r>
            <a:r>
              <a:rPr lang="en-MY" dirty="0" err="1"/>
              <a:t>gaya</a:t>
            </a:r>
            <a:r>
              <a:rPr lang="en-MY" dirty="0"/>
              <a:t> </a:t>
            </a:r>
            <a:r>
              <a:rPr lang="en-MY" dirty="0" err="1"/>
              <a:t>hidup</a:t>
            </a:r>
            <a:r>
              <a:rPr lang="en-MY" dirty="0"/>
              <a:t> </a:t>
            </a:r>
            <a:r>
              <a:rPr lang="en-MY" dirty="0" err="1"/>
              <a:t>sehat</a:t>
            </a:r>
            <a:r>
              <a:rPr lang="en-MY" dirty="0"/>
              <a:t> dan </a:t>
            </a:r>
            <a:r>
              <a:rPr lang="en-MY" dirty="0" err="1"/>
              <a:t>pengobatan</a:t>
            </a:r>
            <a:r>
              <a:rPr lang="en-MY" dirty="0"/>
              <a:t> </a:t>
            </a:r>
            <a:r>
              <a:rPr lang="en-MY" dirty="0" err="1"/>
              <a:t>alami</a:t>
            </a:r>
            <a:r>
              <a:rPr lang="en-MY" dirty="0"/>
              <a:t> </a:t>
            </a:r>
            <a:r>
              <a:rPr lang="en-MY" dirty="0" err="1"/>
              <a:t>untuk</a:t>
            </a:r>
            <a:r>
              <a:rPr lang="en-MY" dirty="0"/>
              <a:t> </a:t>
            </a:r>
            <a:r>
              <a:rPr lang="en-MY" dirty="0" err="1"/>
              <a:t>penyembuhan</a:t>
            </a:r>
            <a:r>
              <a:rPr lang="en-MY" dirty="0"/>
              <a:t> </a:t>
            </a:r>
            <a:r>
              <a:rPr lang="en-MY" dirty="0" err="1"/>
              <a:t>penyakit</a:t>
            </a:r>
            <a:r>
              <a:rPr lang="en-MY" dirty="0"/>
              <a:t>. (</a:t>
            </a:r>
            <a:r>
              <a:rPr lang="en-MY" dirty="0" err="1"/>
              <a:t>Untuk</a:t>
            </a:r>
            <a:r>
              <a:rPr lang="en-MY" dirty="0"/>
              <a:t> tips </a:t>
            </a:r>
            <a:r>
              <a:rPr lang="en-MY" dirty="0" err="1"/>
              <a:t>praktis</a:t>
            </a:r>
            <a:r>
              <a:rPr lang="en-MY" dirty="0"/>
              <a:t> </a:t>
            </a:r>
            <a:r>
              <a:rPr lang="en-MY" dirty="0" err="1"/>
              <a:t>tentang</a:t>
            </a:r>
            <a:r>
              <a:rPr lang="en-MY" dirty="0"/>
              <a:t> </a:t>
            </a:r>
            <a:r>
              <a:rPr lang="en-MY" dirty="0" err="1"/>
              <a:t>hidup</a:t>
            </a:r>
            <a:r>
              <a:rPr lang="en-MY" dirty="0"/>
              <a:t> </a:t>
            </a:r>
            <a:r>
              <a:rPr lang="en-MY" dirty="0" err="1"/>
              <a:t>sehat</a:t>
            </a:r>
            <a:r>
              <a:rPr lang="en-MY" dirty="0"/>
              <a:t>, </a:t>
            </a:r>
            <a:r>
              <a:rPr lang="en-MY" dirty="0" err="1"/>
              <a:t>lihat</a:t>
            </a:r>
            <a:r>
              <a:rPr lang="en-MY" dirty="0"/>
              <a:t> Lampiran 6.) d. </a:t>
            </a:r>
            <a:r>
              <a:rPr lang="en-MY" dirty="0" err="1"/>
              <a:t>Utuslah</a:t>
            </a:r>
            <a:r>
              <a:rPr lang="en-MY" dirty="0"/>
              <a:t> </a:t>
            </a:r>
            <a:r>
              <a:rPr lang="en-MY" dirty="0" err="1"/>
              <a:t>mereka</a:t>
            </a:r>
            <a:r>
              <a:rPr lang="en-MY" dirty="0"/>
              <a:t> </a:t>
            </a:r>
            <a:r>
              <a:rPr lang="en-MY" dirty="0" err="1"/>
              <a:t>untuk</a:t>
            </a:r>
            <a:r>
              <a:rPr lang="en-MY" dirty="0"/>
              <a:t> </a:t>
            </a:r>
            <a:r>
              <a:rPr lang="en-MY" dirty="0" err="1"/>
              <a:t>memberitakan</a:t>
            </a:r>
            <a:r>
              <a:rPr lang="en-MY" dirty="0"/>
              <a:t> </a:t>
            </a:r>
            <a:r>
              <a:rPr lang="en-MY" dirty="0" err="1"/>
              <a:t>kerajaan</a:t>
            </a:r>
            <a:r>
              <a:rPr lang="en-MY" dirty="0"/>
              <a:t> Allah dan </a:t>
            </a:r>
            <a:r>
              <a:rPr lang="en-MY" dirty="0" err="1"/>
              <a:t>membawa</a:t>
            </a:r>
            <a:r>
              <a:rPr lang="en-MY" dirty="0"/>
              <a:t> </a:t>
            </a:r>
            <a:r>
              <a:rPr lang="en-MY" dirty="0" err="1"/>
              <a:t>kesembuhan</a:t>
            </a:r>
            <a:r>
              <a:rPr lang="en-MY" dirty="0"/>
              <a:t> </a:t>
            </a:r>
            <a:r>
              <a:rPr lang="en-MY" dirty="0" err="1"/>
              <a:t>bagi</a:t>
            </a:r>
            <a:r>
              <a:rPr lang="en-MY" dirty="0"/>
              <a:t> </a:t>
            </a:r>
            <a:r>
              <a:rPr lang="en-MY" dirty="0" err="1"/>
              <a:t>hati</a:t>
            </a:r>
            <a:r>
              <a:rPr lang="en-MY" dirty="0"/>
              <a:t> dan </a:t>
            </a:r>
            <a:r>
              <a:rPr lang="en-MY" dirty="0" err="1"/>
              <a:t>jiwa-jiwa</a:t>
            </a:r>
            <a:r>
              <a:rPr lang="en-MY" dirty="0"/>
              <a:t> yang </a:t>
            </a:r>
            <a:r>
              <a:rPr lang="en-MY" dirty="0" err="1"/>
              <a:t>sakit</a:t>
            </a:r>
            <a:r>
              <a:rPr lang="en-MY" dirty="0"/>
              <a:t> </a:t>
            </a:r>
            <a:r>
              <a:rPr lang="en-MY" dirty="0" err="1"/>
              <a:t>karena</a:t>
            </a:r>
            <a:r>
              <a:rPr lang="en-MY" dirty="0"/>
              <a:t> dosa </a:t>
            </a:r>
            <a:r>
              <a:rPr lang="en-MY" dirty="0" err="1"/>
              <a:t>melalui</a:t>
            </a:r>
            <a:r>
              <a:rPr lang="en-MY" dirty="0"/>
              <a:t> </a:t>
            </a:r>
            <a:r>
              <a:rPr lang="en-MY" dirty="0" err="1"/>
              <a:t>kuasa</a:t>
            </a:r>
            <a:r>
              <a:rPr lang="en-MY" dirty="0"/>
              <a:t> </a:t>
            </a:r>
            <a:r>
              <a:rPr lang="en-MY" dirty="0" err="1"/>
              <a:t>Firman</a:t>
            </a:r>
            <a:r>
              <a:rPr lang="en-MY" dirty="0"/>
              <a:t> Allah. </a:t>
            </a:r>
            <a:endParaRPr lang="en-US" dirty="0"/>
          </a:p>
        </p:txBody>
      </p:sp>
      <p:sp>
        <p:nvSpPr>
          <p:cNvPr id="4" name="Footer Placeholder 3">
            <a:extLst>
              <a:ext uri="{FF2B5EF4-FFF2-40B4-BE49-F238E27FC236}">
                <a16:creationId xmlns:a16="http://schemas.microsoft.com/office/drawing/2014/main" id="{7E2F7BDE-B579-00FC-1DBC-C722B68A6C31}"/>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29319173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39724-89D9-82FA-1264-11A929BEA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5EB51-8C3F-0CB5-B04D-9E38D3C4A7A7}"/>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567EC8AB-C502-0510-499F-DB0E2FD25FA4}"/>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A3FBC701-5AB9-F4A7-9FA2-FB1D74383E48}"/>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120600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3E9CB-09CD-2838-98A5-8FA9363BC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7A9F9-8969-91BD-C319-B09CA7638983}"/>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8EF0B002-EE14-983B-920A-44A6F120AF71}"/>
              </a:ext>
            </a:extLst>
          </p:cNvPr>
          <p:cNvSpPr>
            <a:spLocks noGrp="1"/>
          </p:cNvSpPr>
          <p:nvPr>
            <p:ph type="body" idx="3"/>
          </p:nvPr>
        </p:nvSpPr>
        <p:spPr/>
        <p:txBody>
          <a:bodyPr/>
          <a:lstStyle/>
          <a:p>
            <a:r>
              <a:rPr lang="en-MY" dirty="0"/>
              <a:t>Baca: Markus 3: 13, 14 dan </a:t>
            </a:r>
            <a:r>
              <a:rPr lang="en-MY" dirty="0" err="1"/>
              <a:t>Matius</a:t>
            </a:r>
            <a:r>
              <a:rPr lang="en-MY" dirty="0"/>
              <a:t> 4: 23 a. </a:t>
            </a:r>
            <a:r>
              <a:rPr lang="en-MY" dirty="0" err="1"/>
              <a:t>Undanglah</a:t>
            </a:r>
            <a:r>
              <a:rPr lang="en-MY" dirty="0"/>
              <a:t> murid-murid Anda </a:t>
            </a:r>
            <a:r>
              <a:rPr lang="en-MY" dirty="0" err="1"/>
              <a:t>untuk</a:t>
            </a:r>
            <a:r>
              <a:rPr lang="en-MY" dirty="0"/>
              <a:t> </a:t>
            </a:r>
            <a:r>
              <a:rPr lang="en-MY" dirty="0" err="1"/>
              <a:t>bersama</a:t>
            </a:r>
            <a:r>
              <a:rPr lang="en-MY" dirty="0"/>
              <a:t> </a:t>
            </a:r>
            <a:r>
              <a:rPr lang="en-MY" dirty="0" err="1"/>
              <a:t>dengan</a:t>
            </a:r>
            <a:r>
              <a:rPr lang="en-MY" dirty="0"/>
              <a:t> Anda. </a:t>
            </a:r>
            <a:r>
              <a:rPr lang="en-MY" dirty="0" err="1"/>
              <a:t>Berikan</a:t>
            </a:r>
            <a:r>
              <a:rPr lang="en-MY" dirty="0"/>
              <a:t> </a:t>
            </a:r>
            <a:r>
              <a:rPr lang="en-MY" dirty="0" err="1"/>
              <a:t>waktu</a:t>
            </a:r>
            <a:r>
              <a:rPr lang="en-MY" dirty="0"/>
              <a:t> dan </a:t>
            </a:r>
            <a:r>
              <a:rPr lang="en-MY" dirty="0" err="1"/>
              <a:t>kesempatan</a:t>
            </a:r>
            <a:r>
              <a:rPr lang="en-MY" dirty="0"/>
              <a:t>, </a:t>
            </a:r>
            <a:r>
              <a:rPr lang="en-MY" dirty="0" err="1"/>
              <a:t>melalui</a:t>
            </a:r>
            <a:r>
              <a:rPr lang="en-MY" dirty="0"/>
              <a:t> </a:t>
            </a:r>
            <a:r>
              <a:rPr lang="en-MY" dirty="0" err="1"/>
              <a:t>semua</a:t>
            </a:r>
            <a:r>
              <a:rPr lang="en-MY" dirty="0"/>
              <a:t> </a:t>
            </a:r>
            <a:r>
              <a:rPr lang="en-MY" dirty="0" err="1"/>
              <a:t>jenis</a:t>
            </a:r>
            <a:r>
              <a:rPr lang="en-MY" dirty="0"/>
              <a:t> </a:t>
            </a:r>
            <a:r>
              <a:rPr lang="en-MY" dirty="0" err="1"/>
              <a:t>kehidupan</a:t>
            </a:r>
            <a:r>
              <a:rPr lang="en-MY" dirty="0"/>
              <a:t> </a:t>
            </a:r>
            <a:r>
              <a:rPr lang="en-MY" dirty="0" err="1"/>
              <a:t>sehari-hari</a:t>
            </a:r>
            <a:r>
              <a:rPr lang="en-MY" dirty="0"/>
              <a:t> dan </a:t>
            </a:r>
            <a:r>
              <a:rPr lang="en-MY" dirty="0" err="1"/>
              <a:t>kegiatan</a:t>
            </a:r>
            <a:r>
              <a:rPr lang="en-MY" dirty="0"/>
              <a:t> </a:t>
            </a:r>
            <a:r>
              <a:rPr lang="en-MY" dirty="0" err="1"/>
              <a:t>pelayanan</a:t>
            </a:r>
            <a:r>
              <a:rPr lang="en-MY" dirty="0"/>
              <a:t>, </a:t>
            </a:r>
            <a:r>
              <a:rPr lang="en-MY" dirty="0" err="1"/>
              <a:t>untuk</a:t>
            </a:r>
            <a:r>
              <a:rPr lang="en-MY" dirty="0"/>
              <a:t> </a:t>
            </a:r>
            <a:r>
              <a:rPr lang="en-MY" dirty="0" err="1"/>
              <a:t>berinteraksi</a:t>
            </a:r>
            <a:r>
              <a:rPr lang="en-MY" dirty="0"/>
              <a:t> </a:t>
            </a:r>
            <a:r>
              <a:rPr lang="en-MY" dirty="0" err="1"/>
              <a:t>dengan</a:t>
            </a:r>
            <a:r>
              <a:rPr lang="en-MY" dirty="0"/>
              <a:t> </a:t>
            </a:r>
            <a:r>
              <a:rPr lang="en-MY" dirty="0" err="1"/>
              <a:t>mereka</a:t>
            </a:r>
            <a:r>
              <a:rPr lang="en-MY" dirty="0"/>
              <a:t>, </a:t>
            </a:r>
            <a:r>
              <a:rPr lang="en-MY" dirty="0" err="1"/>
              <a:t>sehingga</a:t>
            </a:r>
            <a:r>
              <a:rPr lang="en-MY" dirty="0"/>
              <a:t> </a:t>
            </a:r>
            <a:r>
              <a:rPr lang="en-MY" dirty="0" err="1"/>
              <a:t>mereka</a:t>
            </a:r>
            <a:r>
              <a:rPr lang="en-MY" dirty="0"/>
              <a:t> </a:t>
            </a:r>
            <a:r>
              <a:rPr lang="en-MY" dirty="0" err="1"/>
              <a:t>dapat</a:t>
            </a:r>
            <a:r>
              <a:rPr lang="en-MY" dirty="0"/>
              <a:t> </a:t>
            </a:r>
            <a:r>
              <a:rPr lang="en-MY" dirty="0" err="1"/>
              <a:t>mengamati</a:t>
            </a:r>
            <a:r>
              <a:rPr lang="en-MY" dirty="0"/>
              <a:t> </a:t>
            </a:r>
            <a:r>
              <a:rPr lang="en-MY" dirty="0" err="1"/>
              <a:t>bagaimana</a:t>
            </a:r>
            <a:r>
              <a:rPr lang="en-MY" dirty="0"/>
              <a:t> Anda </a:t>
            </a:r>
            <a:r>
              <a:rPr lang="en-MY" dirty="0" err="1"/>
              <a:t>mengikut</a:t>
            </a:r>
            <a:r>
              <a:rPr lang="en-MY" dirty="0"/>
              <a:t> </a:t>
            </a:r>
            <a:r>
              <a:rPr lang="en-MY" dirty="0" err="1"/>
              <a:t>Yesus</a:t>
            </a:r>
            <a:r>
              <a:rPr lang="en-MY" dirty="0"/>
              <a:t>, </a:t>
            </a:r>
            <a:r>
              <a:rPr lang="en-MY" dirty="0" err="1"/>
              <a:t>bagaimana</a:t>
            </a:r>
            <a:r>
              <a:rPr lang="en-MY" dirty="0"/>
              <a:t> Anda </a:t>
            </a:r>
            <a:r>
              <a:rPr lang="en-MY" dirty="0" err="1"/>
              <a:t>berdoa</a:t>
            </a:r>
            <a:r>
              <a:rPr lang="en-MY" dirty="0"/>
              <a:t>, </a:t>
            </a:r>
            <a:r>
              <a:rPr lang="en-MY" dirty="0" err="1"/>
              <a:t>bagaimana</a:t>
            </a:r>
            <a:r>
              <a:rPr lang="en-MY" dirty="0"/>
              <a:t> Anda </a:t>
            </a:r>
            <a:r>
              <a:rPr lang="en-MY" dirty="0" err="1"/>
              <a:t>bertindak</a:t>
            </a:r>
            <a:r>
              <a:rPr lang="en-MY" dirty="0"/>
              <a:t> </a:t>
            </a:r>
            <a:r>
              <a:rPr lang="en-MY" dirty="0" err="1"/>
              <a:t>saat</a:t>
            </a:r>
            <a:r>
              <a:rPr lang="en-MY" dirty="0"/>
              <a:t> Anda </a:t>
            </a:r>
            <a:r>
              <a:rPr lang="en-MY" dirty="0" err="1"/>
              <a:t>lelah</a:t>
            </a:r>
            <a:r>
              <a:rPr lang="en-MY" dirty="0"/>
              <a:t>, </a:t>
            </a:r>
            <a:r>
              <a:rPr lang="en-MY" dirty="0" err="1"/>
              <a:t>bagaimana</a:t>
            </a:r>
            <a:r>
              <a:rPr lang="en-MY" dirty="0"/>
              <a:t> Anda </a:t>
            </a:r>
            <a:r>
              <a:rPr lang="en-MY" dirty="0" err="1"/>
              <a:t>bereaksi</a:t>
            </a:r>
            <a:r>
              <a:rPr lang="en-MY" dirty="0"/>
              <a:t> </a:t>
            </a:r>
            <a:r>
              <a:rPr lang="en-MY" dirty="0" err="1"/>
              <a:t>saat</a:t>
            </a:r>
            <a:r>
              <a:rPr lang="en-MY" dirty="0"/>
              <a:t> Anda </a:t>
            </a:r>
            <a:r>
              <a:rPr lang="en-MY" dirty="0" err="1"/>
              <a:t>stres</a:t>
            </a:r>
            <a:r>
              <a:rPr lang="en-MY" dirty="0"/>
              <a:t>, dan </a:t>
            </a:r>
            <a:r>
              <a:rPr lang="en-MY" dirty="0" err="1"/>
              <a:t>bagaimana</a:t>
            </a:r>
            <a:r>
              <a:rPr lang="en-MY" dirty="0"/>
              <a:t> Anda </a:t>
            </a:r>
            <a:r>
              <a:rPr lang="en-MY" dirty="0" err="1"/>
              <a:t>mempelajari</a:t>
            </a:r>
            <a:r>
              <a:rPr lang="en-MY" dirty="0"/>
              <a:t> </a:t>
            </a:r>
            <a:r>
              <a:rPr lang="en-MY" dirty="0" err="1"/>
              <a:t>Firman</a:t>
            </a:r>
            <a:r>
              <a:rPr lang="en-MY" dirty="0"/>
              <a:t> </a:t>
            </a:r>
            <a:r>
              <a:rPr lang="en-MY" dirty="0" err="1"/>
              <a:t>Tuhan</a:t>
            </a:r>
            <a:r>
              <a:rPr lang="en-MY" dirty="0"/>
              <a:t>. Oleh </a:t>
            </a:r>
            <a:r>
              <a:rPr lang="en-MY" dirty="0" err="1"/>
              <a:t>hubungan</a:t>
            </a:r>
            <a:r>
              <a:rPr lang="en-MY" dirty="0"/>
              <a:t> dan </a:t>
            </a:r>
            <a:r>
              <a:rPr lang="en-MY" dirty="0" err="1"/>
              <a:t>pergaulan</a:t>
            </a:r>
            <a:r>
              <a:rPr lang="en-MY" dirty="0"/>
              <a:t> </a:t>
            </a:r>
            <a:r>
              <a:rPr lang="en-MY" dirty="0" err="1"/>
              <a:t>pribadilah</a:t>
            </a:r>
            <a:r>
              <a:rPr lang="en-MY" dirty="0"/>
              <a:t> </a:t>
            </a:r>
            <a:r>
              <a:rPr lang="en-MY" dirty="0" err="1"/>
              <a:t>Yesus</a:t>
            </a:r>
            <a:r>
              <a:rPr lang="en-MY" dirty="0"/>
              <a:t> </a:t>
            </a:r>
            <a:r>
              <a:rPr lang="en-MY" dirty="0" err="1"/>
              <a:t>melatih</a:t>
            </a:r>
            <a:r>
              <a:rPr lang="en-MY" dirty="0"/>
              <a:t> murid-</a:t>
            </a:r>
            <a:r>
              <a:rPr lang="en-MY" dirty="0" err="1"/>
              <a:t>muridNya</a:t>
            </a:r>
            <a:r>
              <a:rPr lang="en-MY" dirty="0"/>
              <a:t>. </a:t>
            </a:r>
            <a:r>
              <a:rPr lang="en-MY" dirty="0" err="1"/>
              <a:t>Kadang-kadang</a:t>
            </a:r>
            <a:r>
              <a:rPr lang="en-MY" dirty="0"/>
              <a:t> </a:t>
            </a:r>
            <a:r>
              <a:rPr lang="en-MY" dirty="0" err="1"/>
              <a:t>Ia</a:t>
            </a:r>
            <a:r>
              <a:rPr lang="en-MY" dirty="0"/>
              <a:t> </a:t>
            </a:r>
            <a:r>
              <a:rPr lang="en-MY" dirty="0" err="1"/>
              <a:t>mengajar</a:t>
            </a:r>
            <a:r>
              <a:rPr lang="en-MY" dirty="0"/>
              <a:t> </a:t>
            </a:r>
            <a:r>
              <a:rPr lang="en-MY" dirty="0" err="1"/>
              <a:t>mereka</a:t>
            </a:r>
            <a:r>
              <a:rPr lang="en-MY" dirty="0"/>
              <a:t>, </a:t>
            </a:r>
            <a:r>
              <a:rPr lang="en-MY" dirty="0" err="1"/>
              <a:t>dengan</a:t>
            </a:r>
            <a:r>
              <a:rPr lang="en-MY" dirty="0"/>
              <a:t> duduk di </a:t>
            </a:r>
            <a:r>
              <a:rPr lang="en-MY" dirty="0" err="1"/>
              <a:t>antara</a:t>
            </a:r>
            <a:r>
              <a:rPr lang="en-MY" dirty="0"/>
              <a:t> </a:t>
            </a:r>
            <a:r>
              <a:rPr lang="en-MY" dirty="0" err="1"/>
              <a:t>mereka</a:t>
            </a:r>
            <a:r>
              <a:rPr lang="en-MY" dirty="0"/>
              <a:t> di </a:t>
            </a:r>
            <a:r>
              <a:rPr lang="en-MY" dirty="0" err="1"/>
              <a:t>lereng</a:t>
            </a:r>
            <a:r>
              <a:rPr lang="en-MY" dirty="0"/>
              <a:t> </a:t>
            </a:r>
            <a:r>
              <a:rPr lang="en-MY" dirty="0" err="1"/>
              <a:t>gunung</a:t>
            </a:r>
            <a:r>
              <a:rPr lang="en-MY" dirty="0"/>
              <a:t>; </a:t>
            </a:r>
            <a:r>
              <a:rPr lang="en-MY" dirty="0" err="1"/>
              <a:t>kadang-kadang</a:t>
            </a:r>
            <a:r>
              <a:rPr lang="en-MY" dirty="0"/>
              <a:t> di </a:t>
            </a:r>
            <a:r>
              <a:rPr lang="en-MY" dirty="0" err="1"/>
              <a:t>pinggir</a:t>
            </a:r>
            <a:r>
              <a:rPr lang="en-MY" dirty="0"/>
              <a:t> </a:t>
            </a:r>
            <a:r>
              <a:rPr lang="en-MY" dirty="0" err="1"/>
              <a:t>laut</a:t>
            </a:r>
            <a:r>
              <a:rPr lang="en-MY" dirty="0"/>
              <a:t>, </a:t>
            </a:r>
            <a:r>
              <a:rPr lang="en-MY" dirty="0" err="1"/>
              <a:t>atau</a:t>
            </a:r>
            <a:r>
              <a:rPr lang="en-MY" dirty="0"/>
              <a:t> </a:t>
            </a:r>
            <a:r>
              <a:rPr lang="en-MY" dirty="0" err="1"/>
              <a:t>berjalan</a:t>
            </a:r>
            <a:r>
              <a:rPr lang="en-MY" dirty="0"/>
              <a:t> </a:t>
            </a:r>
            <a:r>
              <a:rPr lang="en-MY" dirty="0" err="1"/>
              <a:t>dengan</a:t>
            </a:r>
            <a:r>
              <a:rPr lang="en-MY" dirty="0"/>
              <a:t> </a:t>
            </a:r>
            <a:r>
              <a:rPr lang="en-MY" dirty="0" err="1"/>
              <a:t>mereka</a:t>
            </a:r>
            <a:r>
              <a:rPr lang="en-MY" dirty="0"/>
              <a:t> </a:t>
            </a:r>
            <a:r>
              <a:rPr lang="en-MY" dirty="0" err="1"/>
              <a:t>dijalan</a:t>
            </a:r>
            <a:r>
              <a:rPr lang="en-MY" dirty="0"/>
              <a:t>, </a:t>
            </a:r>
            <a:r>
              <a:rPr lang="en-MY" dirty="0" err="1"/>
              <a:t>dinyatakan</a:t>
            </a:r>
            <a:r>
              <a:rPr lang="en-MY" dirty="0"/>
              <a:t>-Nya </a:t>
            </a:r>
            <a:r>
              <a:rPr lang="en-MY" dirty="0" err="1"/>
              <a:t>rahasia-rahasia</a:t>
            </a:r>
            <a:r>
              <a:rPr lang="en-MY" dirty="0"/>
              <a:t> </a:t>
            </a:r>
            <a:r>
              <a:rPr lang="en-MY" dirty="0" err="1"/>
              <a:t>kerajaan</a:t>
            </a:r>
            <a:r>
              <a:rPr lang="en-MY" dirty="0"/>
              <a:t> Allah. </a:t>
            </a:r>
            <a:r>
              <a:rPr lang="en-MY" dirty="0" err="1"/>
              <a:t>Ia</a:t>
            </a:r>
            <a:r>
              <a:rPr lang="en-MY" dirty="0"/>
              <a:t> </a:t>
            </a:r>
            <a:r>
              <a:rPr lang="en-MY" dirty="0" err="1"/>
              <a:t>tidak</a:t>
            </a:r>
            <a:r>
              <a:rPr lang="en-MY" dirty="0"/>
              <a:t> </a:t>
            </a:r>
            <a:r>
              <a:rPr lang="en-MY" dirty="0" err="1"/>
              <a:t>berkhotbah</a:t>
            </a:r>
            <a:r>
              <a:rPr lang="en-MY" dirty="0"/>
              <a:t>, </a:t>
            </a:r>
            <a:r>
              <a:rPr lang="en-MY" dirty="0" err="1"/>
              <a:t>seperti</a:t>
            </a:r>
            <a:r>
              <a:rPr lang="en-MY" dirty="0"/>
              <a:t> yang </a:t>
            </a:r>
            <a:r>
              <a:rPr lang="en-MY" dirty="0" err="1"/>
              <a:t>dilakukan</a:t>
            </a:r>
            <a:r>
              <a:rPr lang="en-MY" dirty="0"/>
              <a:t> orang pada zaman </a:t>
            </a:r>
            <a:r>
              <a:rPr lang="en-MY" dirty="0" err="1"/>
              <a:t>ini</a:t>
            </a:r>
            <a:r>
              <a:rPr lang="en-MY" dirty="0"/>
              <a:t>. Di mana </a:t>
            </a:r>
            <a:r>
              <a:rPr lang="en-MY" dirty="0" err="1"/>
              <a:t>saja</a:t>
            </a:r>
            <a:r>
              <a:rPr lang="en-MY" dirty="0"/>
              <a:t> </a:t>
            </a:r>
            <a:r>
              <a:rPr lang="en-MY" dirty="0" err="1"/>
              <a:t>hati</a:t>
            </a:r>
            <a:r>
              <a:rPr lang="en-MY" dirty="0"/>
              <a:t> orang </a:t>
            </a:r>
            <a:r>
              <a:rPr lang="en-MY" dirty="0" err="1"/>
              <a:t>terbuka</a:t>
            </a:r>
            <a:r>
              <a:rPr lang="en-MY" dirty="0"/>
              <a:t> </a:t>
            </a:r>
            <a:r>
              <a:rPr lang="en-MY" dirty="0" err="1"/>
              <a:t>untuk</a:t>
            </a:r>
            <a:r>
              <a:rPr lang="en-MY" dirty="0"/>
              <a:t> </a:t>
            </a:r>
            <a:r>
              <a:rPr lang="en-MY" dirty="0" err="1"/>
              <a:t>menerima</a:t>
            </a:r>
            <a:r>
              <a:rPr lang="en-MY" dirty="0"/>
              <a:t> </a:t>
            </a:r>
            <a:r>
              <a:rPr lang="en-MY" dirty="0" err="1"/>
              <a:t>pekabaran</a:t>
            </a:r>
            <a:r>
              <a:rPr lang="en-MY" dirty="0"/>
              <a:t> Ilahi, </a:t>
            </a:r>
            <a:r>
              <a:rPr lang="en-MY" dirty="0" err="1"/>
              <a:t>dibukakan</a:t>
            </a:r>
            <a:r>
              <a:rPr lang="en-MY" dirty="0"/>
              <a:t>-Nya </a:t>
            </a:r>
            <a:r>
              <a:rPr lang="en-MY" dirty="0" err="1"/>
              <a:t>kebenaran</a:t>
            </a:r>
            <a:r>
              <a:rPr lang="en-MY" dirty="0"/>
              <a:t> </a:t>
            </a:r>
            <a:r>
              <a:rPr lang="en-MY" dirty="0" err="1"/>
              <a:t>jalan</a:t>
            </a:r>
            <a:r>
              <a:rPr lang="en-MY" dirty="0"/>
              <a:t> </a:t>
            </a:r>
            <a:r>
              <a:rPr lang="en-MY" dirty="0" err="1"/>
              <a:t>keselamatan</a:t>
            </a:r>
            <a:r>
              <a:rPr lang="en-MY" dirty="0"/>
              <a:t>. </a:t>
            </a:r>
            <a:r>
              <a:rPr lang="en-MY" dirty="0" err="1"/>
              <a:t>Ia</a:t>
            </a:r>
            <a:r>
              <a:rPr lang="en-MY" dirty="0"/>
              <a:t> </a:t>
            </a:r>
            <a:r>
              <a:rPr lang="en-MY" dirty="0" err="1"/>
              <a:t>tidak</a:t>
            </a:r>
            <a:r>
              <a:rPr lang="en-MY" dirty="0"/>
              <a:t> </a:t>
            </a:r>
            <a:r>
              <a:rPr lang="en-MY" dirty="0" err="1"/>
              <a:t>memerintahkan</a:t>
            </a:r>
            <a:r>
              <a:rPr lang="en-MY" dirty="0"/>
              <a:t> murid-murid-Nya </a:t>
            </a:r>
            <a:r>
              <a:rPr lang="en-MY" dirty="0" err="1"/>
              <a:t>supaya</a:t>
            </a:r>
            <a:r>
              <a:rPr lang="en-MY" dirty="0"/>
              <a:t> </a:t>
            </a:r>
            <a:r>
              <a:rPr lang="en-MY" dirty="0" err="1"/>
              <a:t>melakukan</a:t>
            </a:r>
            <a:r>
              <a:rPr lang="en-MY" dirty="0"/>
              <a:t> </a:t>
            </a:r>
            <a:r>
              <a:rPr lang="en-MY" dirty="0" err="1"/>
              <a:t>ini</a:t>
            </a:r>
            <a:r>
              <a:rPr lang="en-MY" dirty="0"/>
              <a:t> </a:t>
            </a:r>
            <a:r>
              <a:rPr lang="en-MY" dirty="0" err="1"/>
              <a:t>atau</a:t>
            </a:r>
            <a:r>
              <a:rPr lang="en-MY" dirty="0"/>
              <a:t> </a:t>
            </a:r>
            <a:r>
              <a:rPr lang="en-MY" dirty="0" err="1"/>
              <a:t>itu</a:t>
            </a:r>
            <a:r>
              <a:rPr lang="en-MY" dirty="0"/>
              <a:t>, </a:t>
            </a:r>
            <a:r>
              <a:rPr lang="en-MY" dirty="0" err="1"/>
              <a:t>melainkan</a:t>
            </a:r>
            <a:r>
              <a:rPr lang="en-MY" dirty="0"/>
              <a:t> </a:t>
            </a:r>
            <a:r>
              <a:rPr lang="en-MY" dirty="0" err="1"/>
              <a:t>mengatakan</a:t>
            </a:r>
            <a:r>
              <a:rPr lang="en-MY" dirty="0"/>
              <a:t>, “</a:t>
            </a:r>
            <a:r>
              <a:rPr lang="en-MY" dirty="0" err="1"/>
              <a:t>Ikutlah</a:t>
            </a:r>
            <a:r>
              <a:rPr lang="en-MY" dirty="0"/>
              <a:t> Aku.” </a:t>
            </a:r>
            <a:r>
              <a:rPr lang="en-MY" dirty="0" err="1"/>
              <a:t>Dalam</a:t>
            </a:r>
            <a:r>
              <a:rPr lang="en-MY" dirty="0"/>
              <a:t> </a:t>
            </a:r>
            <a:r>
              <a:rPr lang="en-MY" dirty="0" err="1"/>
              <a:t>segala</a:t>
            </a:r>
            <a:r>
              <a:rPr lang="en-MY" dirty="0"/>
              <a:t> </a:t>
            </a:r>
            <a:r>
              <a:rPr lang="en-MY" dirty="0" err="1"/>
              <a:t>perjalanan</a:t>
            </a:r>
            <a:r>
              <a:rPr lang="en-MY" dirty="0"/>
              <a:t>-Nya </a:t>
            </a:r>
            <a:r>
              <a:rPr lang="en-MY" dirty="0" err="1"/>
              <a:t>melalui</a:t>
            </a:r>
            <a:r>
              <a:rPr lang="en-MY" dirty="0"/>
              <a:t> </a:t>
            </a:r>
            <a:r>
              <a:rPr lang="en-MY" dirty="0" err="1"/>
              <a:t>desa-desa</a:t>
            </a:r>
            <a:r>
              <a:rPr lang="en-MY" dirty="0"/>
              <a:t> dan </a:t>
            </a:r>
            <a:r>
              <a:rPr lang="en-MY" dirty="0" err="1"/>
              <a:t>kota-kota</a:t>
            </a:r>
            <a:r>
              <a:rPr lang="en-MY" dirty="0"/>
              <a:t> </a:t>
            </a:r>
            <a:r>
              <a:rPr lang="en-MY" dirty="0" err="1"/>
              <a:t>dibawaNya</a:t>
            </a:r>
            <a:r>
              <a:rPr lang="en-MY" dirty="0"/>
              <a:t> </a:t>
            </a:r>
            <a:r>
              <a:rPr lang="en-MY" dirty="0" err="1"/>
              <a:t>mereka</a:t>
            </a:r>
            <a:r>
              <a:rPr lang="en-MY" dirty="0"/>
              <a:t> </a:t>
            </a:r>
            <a:r>
              <a:rPr lang="en-MY" dirty="0" err="1"/>
              <a:t>itu</a:t>
            </a:r>
            <a:r>
              <a:rPr lang="en-MY" dirty="0"/>
              <a:t> </a:t>
            </a:r>
            <a:r>
              <a:rPr lang="en-MY" dirty="0" err="1"/>
              <a:t>serta</a:t>
            </a:r>
            <a:r>
              <a:rPr lang="en-MY" dirty="0"/>
              <a:t>-Nya, </a:t>
            </a:r>
            <a:r>
              <a:rPr lang="en-MY" dirty="0" err="1"/>
              <a:t>supaya</a:t>
            </a:r>
            <a:r>
              <a:rPr lang="en-MY" dirty="0"/>
              <a:t> </a:t>
            </a:r>
            <a:r>
              <a:rPr lang="en-MY" dirty="0" err="1"/>
              <a:t>mereka</a:t>
            </a:r>
            <a:r>
              <a:rPr lang="en-MY" dirty="0"/>
              <a:t> </a:t>
            </a:r>
            <a:r>
              <a:rPr lang="en-MY" dirty="0" err="1"/>
              <a:t>dapat</a:t>
            </a:r>
            <a:r>
              <a:rPr lang="en-MY" dirty="0"/>
              <a:t> </a:t>
            </a:r>
            <a:r>
              <a:rPr lang="en-MY" dirty="0" err="1"/>
              <a:t>melihat</a:t>
            </a:r>
            <a:r>
              <a:rPr lang="en-MY" dirty="0"/>
              <a:t> </a:t>
            </a:r>
            <a:r>
              <a:rPr lang="en-MY" dirty="0" err="1"/>
              <a:t>bagaimana</a:t>
            </a:r>
            <a:r>
              <a:rPr lang="en-MY" dirty="0"/>
              <a:t> </a:t>
            </a:r>
            <a:r>
              <a:rPr lang="en-MY" dirty="0" err="1"/>
              <a:t>Ia</a:t>
            </a:r>
            <a:r>
              <a:rPr lang="en-MY" dirty="0"/>
              <a:t> </a:t>
            </a:r>
            <a:r>
              <a:rPr lang="en-MY" dirty="0" err="1"/>
              <a:t>mengajar</a:t>
            </a:r>
            <a:r>
              <a:rPr lang="en-MY" dirty="0"/>
              <a:t> orang </a:t>
            </a:r>
            <a:r>
              <a:rPr lang="en-MY" dirty="0" err="1"/>
              <a:t>banyak</a:t>
            </a:r>
            <a:r>
              <a:rPr lang="en-MY" dirty="0"/>
              <a:t>. </a:t>
            </a:r>
            <a:r>
              <a:rPr lang="en-MY" dirty="0" err="1"/>
              <a:t>Dihubungkan</a:t>
            </a:r>
            <a:r>
              <a:rPr lang="en-MY" dirty="0"/>
              <a:t>-Nya </a:t>
            </a:r>
            <a:r>
              <a:rPr lang="en-MY" dirty="0" err="1"/>
              <a:t>kepentingan</a:t>
            </a:r>
            <a:r>
              <a:rPr lang="en-MY" dirty="0"/>
              <a:t> </a:t>
            </a:r>
            <a:r>
              <a:rPr lang="en-MY" dirty="0" err="1"/>
              <a:t>mereka</a:t>
            </a:r>
            <a:r>
              <a:rPr lang="en-MY" dirty="0"/>
              <a:t> </a:t>
            </a:r>
            <a:r>
              <a:rPr lang="en-MY" dirty="0" err="1"/>
              <a:t>dengan</a:t>
            </a:r>
            <a:r>
              <a:rPr lang="en-MY" dirty="0"/>
              <a:t> </a:t>
            </a:r>
            <a:r>
              <a:rPr lang="en-MY" dirty="0" err="1"/>
              <a:t>kepentingan</a:t>
            </a:r>
            <a:r>
              <a:rPr lang="en-MY" dirty="0"/>
              <a:t>-Nya. dan </a:t>
            </a:r>
            <a:r>
              <a:rPr lang="en-MY" dirty="0" err="1"/>
              <a:t>mereka</a:t>
            </a:r>
            <a:r>
              <a:rPr lang="en-MY" dirty="0"/>
              <a:t> </a:t>
            </a:r>
            <a:r>
              <a:rPr lang="en-MY" dirty="0" err="1"/>
              <a:t>itu</a:t>
            </a:r>
            <a:r>
              <a:rPr lang="en-MY" dirty="0"/>
              <a:t> </a:t>
            </a:r>
            <a:r>
              <a:rPr lang="en-MY" dirty="0" err="1"/>
              <a:t>bersatu</a:t>
            </a:r>
            <a:r>
              <a:rPr lang="en-MY" dirty="0"/>
              <a:t> </a:t>
            </a:r>
            <a:r>
              <a:rPr lang="en-MY" dirty="0" err="1"/>
              <a:t>dengan</a:t>
            </a:r>
            <a:r>
              <a:rPr lang="en-MY" dirty="0"/>
              <a:t> Dia </a:t>
            </a:r>
            <a:r>
              <a:rPr lang="en-MY" dirty="0" err="1"/>
              <a:t>dalam</a:t>
            </a:r>
            <a:r>
              <a:rPr lang="en-MY" dirty="0"/>
              <a:t> </a:t>
            </a:r>
            <a:r>
              <a:rPr lang="en-MY" dirty="0" err="1"/>
              <a:t>pekerjaan</a:t>
            </a:r>
            <a:r>
              <a:rPr lang="en-MY" dirty="0"/>
              <a:t> (Alfa dan Omega, </a:t>
            </a:r>
            <a:r>
              <a:rPr lang="en-MY" dirty="0" err="1"/>
              <a:t>jld</a:t>
            </a:r>
            <a:r>
              <a:rPr lang="en-MY" dirty="0"/>
              <a:t>. 5, </a:t>
            </a:r>
            <a:r>
              <a:rPr lang="en-MY" dirty="0" err="1"/>
              <a:t>hlm</a:t>
            </a:r>
            <a:r>
              <a:rPr lang="en-MY" dirty="0"/>
              <a:t>. 151). b. </a:t>
            </a:r>
            <a:r>
              <a:rPr lang="en-MY" dirty="0" err="1"/>
              <a:t>Utuslah</a:t>
            </a:r>
            <a:r>
              <a:rPr lang="en-MY" dirty="0"/>
              <a:t> </a:t>
            </a:r>
            <a:r>
              <a:rPr lang="en-MY" dirty="0" err="1"/>
              <a:t>mereka</a:t>
            </a:r>
            <a:r>
              <a:rPr lang="en-MY" dirty="0"/>
              <a:t> </a:t>
            </a:r>
            <a:r>
              <a:rPr lang="en-MY" dirty="0" err="1"/>
              <a:t>untuk</a:t>
            </a:r>
            <a:r>
              <a:rPr lang="en-MY" dirty="0"/>
              <a:t> </a:t>
            </a:r>
            <a:r>
              <a:rPr lang="en-MY" dirty="0" err="1"/>
              <a:t>berkhotbah</a:t>
            </a:r>
            <a:r>
              <a:rPr lang="en-MY" dirty="0"/>
              <a:t> dan </a:t>
            </a:r>
            <a:r>
              <a:rPr lang="en-MY" dirty="0" err="1"/>
              <a:t>mengajar</a:t>
            </a:r>
            <a:r>
              <a:rPr lang="en-MY" dirty="0"/>
              <a:t>, </a:t>
            </a:r>
            <a:r>
              <a:rPr lang="en-MY" dirty="0" err="1"/>
              <a:t>dengan</a:t>
            </a:r>
            <a:r>
              <a:rPr lang="en-MY" dirty="0"/>
              <a:t> </a:t>
            </a:r>
            <a:r>
              <a:rPr lang="en-MY" dirty="0" err="1"/>
              <a:t>percaya</a:t>
            </a:r>
            <a:r>
              <a:rPr lang="en-MY" dirty="0"/>
              <a:t> </a:t>
            </a:r>
            <a:r>
              <a:rPr lang="en-MY" dirty="0" err="1"/>
              <a:t>bahwa</a:t>
            </a:r>
            <a:r>
              <a:rPr lang="en-MY" dirty="0"/>
              <a:t> Dia yang </a:t>
            </a:r>
            <a:r>
              <a:rPr lang="en-MY" dirty="0" err="1"/>
              <a:t>telah</a:t>
            </a:r>
            <a:r>
              <a:rPr lang="en-MY" dirty="0"/>
              <a:t> </a:t>
            </a:r>
            <a:r>
              <a:rPr lang="en-MY" dirty="0" err="1"/>
              <a:t>memanggil</a:t>
            </a:r>
            <a:r>
              <a:rPr lang="en-MY" dirty="0"/>
              <a:t> Anda </a:t>
            </a:r>
            <a:r>
              <a:rPr lang="en-MY" dirty="0" err="1"/>
              <a:t>akan</a:t>
            </a:r>
            <a:r>
              <a:rPr lang="en-MY" dirty="0"/>
              <a:t> </a:t>
            </a:r>
            <a:r>
              <a:rPr lang="en-MY" dirty="0" err="1"/>
              <a:t>memanggil</a:t>
            </a:r>
            <a:r>
              <a:rPr lang="en-MY" dirty="0"/>
              <a:t> dan </a:t>
            </a:r>
            <a:r>
              <a:rPr lang="en-MY" dirty="0" err="1"/>
              <a:t>memperlengkapi</a:t>
            </a:r>
            <a:r>
              <a:rPr lang="en-MY" dirty="0"/>
              <a:t> </a:t>
            </a:r>
            <a:r>
              <a:rPr lang="en-MY" dirty="0" err="1"/>
              <a:t>mereka</a:t>
            </a:r>
            <a:r>
              <a:rPr lang="en-MY" dirty="0"/>
              <a:t>. </a:t>
            </a:r>
            <a:endParaRPr lang="en-US" dirty="0"/>
          </a:p>
        </p:txBody>
      </p:sp>
      <p:sp>
        <p:nvSpPr>
          <p:cNvPr id="4" name="Footer Placeholder 3">
            <a:extLst>
              <a:ext uri="{FF2B5EF4-FFF2-40B4-BE49-F238E27FC236}">
                <a16:creationId xmlns:a16="http://schemas.microsoft.com/office/drawing/2014/main" id="{78E54878-CEAC-639A-FFA4-BA3CB97DC49A}"/>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352213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9DB3A-DB3D-C054-921B-F0AA2624F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A3761-87F1-40C4-CE3E-B7FB5FF239C3}"/>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3432240E-6C6C-D631-FC86-612D64662DDA}"/>
              </a:ext>
            </a:extLst>
          </p:cNvPr>
          <p:cNvSpPr>
            <a:spLocks noGrp="1"/>
          </p:cNvSpPr>
          <p:nvPr>
            <p:ph type="body" idx="3"/>
          </p:nvPr>
        </p:nvSpPr>
        <p:spPr/>
        <p:txBody>
          <a:bodyPr/>
          <a:lstStyle/>
          <a:p>
            <a:r>
              <a:rPr lang="en-MY" dirty="0" err="1"/>
              <a:t>Metode</a:t>
            </a:r>
            <a:r>
              <a:rPr lang="en-MY" dirty="0"/>
              <a:t> </a:t>
            </a:r>
            <a:r>
              <a:rPr lang="en-MY" dirty="0" err="1"/>
              <a:t>Kristus</a:t>
            </a:r>
            <a:r>
              <a:rPr lang="en-MY" dirty="0"/>
              <a:t> </a:t>
            </a:r>
            <a:r>
              <a:rPr lang="en-MY" dirty="0" err="1"/>
              <a:t>saja</a:t>
            </a:r>
            <a:r>
              <a:rPr lang="en-MY" dirty="0"/>
              <a:t> yang </a:t>
            </a:r>
            <a:r>
              <a:rPr lang="en-MY" dirty="0" err="1"/>
              <a:t>akan</a:t>
            </a:r>
            <a:r>
              <a:rPr lang="en-MY" dirty="0"/>
              <a:t> </a:t>
            </a:r>
            <a:r>
              <a:rPr lang="en-MY" dirty="0" err="1"/>
              <a:t>memberi</a:t>
            </a:r>
            <a:r>
              <a:rPr lang="en-MY" dirty="0"/>
              <a:t> </a:t>
            </a:r>
            <a:r>
              <a:rPr lang="en-MY" dirty="0" err="1"/>
              <a:t>keberhasilan</a:t>
            </a:r>
            <a:r>
              <a:rPr lang="en-MY" dirty="0"/>
              <a:t> </a:t>
            </a:r>
            <a:r>
              <a:rPr lang="en-MY" dirty="0" err="1"/>
              <a:t>sejati</a:t>
            </a:r>
            <a:r>
              <a:rPr lang="en-MY" dirty="0"/>
              <a:t> </a:t>
            </a:r>
            <a:r>
              <a:rPr lang="en-MY" dirty="0" err="1"/>
              <a:t>dalam</a:t>
            </a:r>
            <a:r>
              <a:rPr lang="en-MY" dirty="0"/>
              <a:t> </a:t>
            </a:r>
            <a:r>
              <a:rPr lang="en-MY" dirty="0" err="1"/>
              <a:t>menjangkau</a:t>
            </a:r>
            <a:r>
              <a:rPr lang="en-MY" dirty="0"/>
              <a:t> </a:t>
            </a:r>
            <a:r>
              <a:rPr lang="en-MY" dirty="0" err="1"/>
              <a:t>manusia</a:t>
            </a:r>
            <a:r>
              <a:rPr lang="en-MY" dirty="0"/>
              <a:t>. </a:t>
            </a:r>
            <a:r>
              <a:rPr lang="en-MY" dirty="0" err="1"/>
              <a:t>Juruselamat</a:t>
            </a:r>
            <a:r>
              <a:rPr lang="en-MY" dirty="0"/>
              <a:t> </a:t>
            </a:r>
            <a:r>
              <a:rPr lang="en-MY" dirty="0" err="1"/>
              <a:t>bergaul</a:t>
            </a:r>
            <a:r>
              <a:rPr lang="en-MY" dirty="0"/>
              <a:t> </a:t>
            </a:r>
            <a:r>
              <a:rPr lang="en-MY" dirty="0" err="1"/>
              <a:t>dengan</a:t>
            </a:r>
            <a:r>
              <a:rPr lang="en-MY" dirty="0"/>
              <a:t> </a:t>
            </a:r>
            <a:r>
              <a:rPr lang="en-MY" dirty="0" err="1"/>
              <a:t>manusia</a:t>
            </a:r>
            <a:r>
              <a:rPr lang="en-MY" dirty="0"/>
              <a:t> </a:t>
            </a:r>
            <a:r>
              <a:rPr lang="en-MY" dirty="0" err="1"/>
              <a:t>sebagai</a:t>
            </a:r>
            <a:r>
              <a:rPr lang="en-MY" dirty="0"/>
              <a:t> </a:t>
            </a:r>
            <a:r>
              <a:rPr lang="en-MY" dirty="0" err="1"/>
              <a:t>seorang</a:t>
            </a:r>
            <a:r>
              <a:rPr lang="en-MY" dirty="0"/>
              <a:t> yang </a:t>
            </a:r>
            <a:r>
              <a:rPr lang="en-MY" dirty="0" err="1"/>
              <a:t>menginginkan</a:t>
            </a:r>
            <a:r>
              <a:rPr lang="en-MY" dirty="0"/>
              <a:t> </a:t>
            </a:r>
            <a:r>
              <a:rPr lang="en-MY" dirty="0" err="1"/>
              <a:t>kebaikan</a:t>
            </a:r>
            <a:r>
              <a:rPr lang="en-MY" dirty="0"/>
              <a:t> </a:t>
            </a:r>
            <a:r>
              <a:rPr lang="en-MY" dirty="0" err="1"/>
              <a:t>mereka</a:t>
            </a:r>
            <a:r>
              <a:rPr lang="en-MY" dirty="0"/>
              <a:t>. </a:t>
            </a:r>
            <a:r>
              <a:rPr lang="en-MY" dirty="0" err="1"/>
              <a:t>Ia</a:t>
            </a:r>
            <a:r>
              <a:rPr lang="en-MY" dirty="0"/>
              <a:t> </a:t>
            </a:r>
            <a:r>
              <a:rPr lang="en-MY" dirty="0" err="1"/>
              <a:t>menunjukkan</a:t>
            </a:r>
            <a:r>
              <a:rPr lang="en-MY" dirty="0"/>
              <a:t> rasa </a:t>
            </a:r>
            <a:r>
              <a:rPr lang="en-MY" dirty="0" err="1"/>
              <a:t>simpati</a:t>
            </a:r>
            <a:r>
              <a:rPr lang="en-MY" dirty="0"/>
              <a:t>-Nya </a:t>
            </a:r>
            <a:r>
              <a:rPr lang="en-MY" dirty="0" err="1"/>
              <a:t>terhadap</a:t>
            </a:r>
            <a:r>
              <a:rPr lang="en-MY" dirty="0"/>
              <a:t> </a:t>
            </a:r>
            <a:r>
              <a:rPr lang="en-MY" dirty="0" err="1"/>
              <a:t>mereka</a:t>
            </a:r>
            <a:r>
              <a:rPr lang="en-MY" dirty="0"/>
              <a:t>, </a:t>
            </a:r>
            <a:r>
              <a:rPr lang="en-MY" dirty="0" err="1"/>
              <a:t>melayani</a:t>
            </a:r>
            <a:r>
              <a:rPr lang="en-MY" dirty="0"/>
              <a:t> </a:t>
            </a:r>
            <a:r>
              <a:rPr lang="en-MY" dirty="0" err="1"/>
              <a:t>kebutuhan</a:t>
            </a:r>
            <a:r>
              <a:rPr lang="en-MY" dirty="0"/>
              <a:t> </a:t>
            </a:r>
            <a:r>
              <a:rPr lang="en-MY" dirty="0" err="1"/>
              <a:t>mereka</a:t>
            </a:r>
            <a:r>
              <a:rPr lang="en-MY" dirty="0"/>
              <a:t> dan </a:t>
            </a:r>
            <a:r>
              <a:rPr lang="en-MY" dirty="0" err="1"/>
              <a:t>memenangkan</a:t>
            </a:r>
            <a:r>
              <a:rPr lang="en-MY" dirty="0"/>
              <a:t> </a:t>
            </a:r>
            <a:r>
              <a:rPr lang="en-MY" dirty="0" err="1"/>
              <a:t>kepercayaan</a:t>
            </a:r>
            <a:r>
              <a:rPr lang="en-MY" dirty="0"/>
              <a:t> </a:t>
            </a:r>
            <a:r>
              <a:rPr lang="en-MY" dirty="0" err="1"/>
              <a:t>mereka</a:t>
            </a:r>
            <a:r>
              <a:rPr lang="en-MY" dirty="0"/>
              <a:t>. Lalu </a:t>
            </a:r>
            <a:r>
              <a:rPr lang="en-MY" dirty="0" err="1"/>
              <a:t>Ia</a:t>
            </a:r>
            <a:r>
              <a:rPr lang="en-MY" dirty="0"/>
              <a:t> </a:t>
            </a:r>
            <a:r>
              <a:rPr lang="en-MY" dirty="0" err="1"/>
              <a:t>memanggil</a:t>
            </a:r>
            <a:r>
              <a:rPr lang="en-MY" dirty="0"/>
              <a:t> </a:t>
            </a:r>
            <a:r>
              <a:rPr lang="en-MY" dirty="0" err="1"/>
              <a:t>mereka</a:t>
            </a:r>
            <a:r>
              <a:rPr lang="en-MY" dirty="0"/>
              <a:t>: “</a:t>
            </a:r>
            <a:r>
              <a:rPr lang="en-MY" dirty="0" err="1"/>
              <a:t>Ikutlah</a:t>
            </a:r>
            <a:r>
              <a:rPr lang="en-MY" dirty="0"/>
              <a:t> Aku.” Kita </a:t>
            </a:r>
            <a:r>
              <a:rPr lang="en-MY" dirty="0" err="1"/>
              <a:t>perlu</a:t>
            </a:r>
            <a:r>
              <a:rPr lang="en-MY" dirty="0"/>
              <a:t> </a:t>
            </a:r>
            <a:r>
              <a:rPr lang="en-MY" dirty="0" err="1"/>
              <a:t>mendekati</a:t>
            </a:r>
            <a:r>
              <a:rPr lang="en-MY" dirty="0"/>
              <a:t> orang </a:t>
            </a:r>
            <a:r>
              <a:rPr lang="en-MY" dirty="0" err="1"/>
              <a:t>dengan</a:t>
            </a:r>
            <a:r>
              <a:rPr lang="en-MY" dirty="0"/>
              <a:t> </a:t>
            </a:r>
            <a:r>
              <a:rPr lang="en-MY" dirty="0" err="1"/>
              <a:t>usaha</a:t>
            </a:r>
            <a:r>
              <a:rPr lang="en-MY" dirty="0"/>
              <a:t> </a:t>
            </a:r>
            <a:r>
              <a:rPr lang="en-MY" dirty="0" err="1"/>
              <a:t>pribadi</a:t>
            </a:r>
            <a:r>
              <a:rPr lang="en-MY" dirty="0"/>
              <a:t>. </a:t>
            </a:r>
            <a:r>
              <a:rPr lang="en-MY" dirty="0" err="1"/>
              <a:t>Sekiranya</a:t>
            </a:r>
            <a:r>
              <a:rPr lang="en-MY" dirty="0"/>
              <a:t> </a:t>
            </a:r>
            <a:r>
              <a:rPr lang="en-MY" dirty="0" err="1"/>
              <a:t>waktu</a:t>
            </a:r>
            <a:r>
              <a:rPr lang="en-MY" dirty="0"/>
              <a:t> </a:t>
            </a:r>
            <a:r>
              <a:rPr lang="en-MY" dirty="0" err="1"/>
              <a:t>untuk</a:t>
            </a:r>
            <a:r>
              <a:rPr lang="en-MY" dirty="0"/>
              <a:t> </a:t>
            </a:r>
            <a:r>
              <a:rPr lang="en-MY" dirty="0" err="1"/>
              <a:t>berkhotbah</a:t>
            </a:r>
            <a:r>
              <a:rPr lang="en-MY" dirty="0"/>
              <a:t> </a:t>
            </a:r>
            <a:r>
              <a:rPr lang="en-MY" dirty="0" err="1"/>
              <a:t>dikurangi</a:t>
            </a:r>
            <a:r>
              <a:rPr lang="en-MY" dirty="0"/>
              <a:t>, dan </a:t>
            </a:r>
            <a:r>
              <a:rPr lang="en-MY" dirty="0" err="1"/>
              <a:t>lebih</a:t>
            </a:r>
            <a:r>
              <a:rPr lang="en-MY" dirty="0"/>
              <a:t> </a:t>
            </a:r>
            <a:r>
              <a:rPr lang="en-MY" dirty="0" err="1"/>
              <a:t>banyak</a:t>
            </a:r>
            <a:r>
              <a:rPr lang="en-MY" dirty="0"/>
              <a:t> </a:t>
            </a:r>
            <a:r>
              <a:rPr lang="en-MY" dirty="0" err="1"/>
              <a:t>waktu</a:t>
            </a:r>
            <a:r>
              <a:rPr lang="en-MY" dirty="0"/>
              <a:t> </a:t>
            </a:r>
            <a:r>
              <a:rPr lang="en-MY" dirty="0" err="1"/>
              <a:t>digunakan</a:t>
            </a:r>
            <a:r>
              <a:rPr lang="en-MY" dirty="0"/>
              <a:t> </a:t>
            </a:r>
            <a:r>
              <a:rPr lang="en-MY" dirty="0" err="1"/>
              <a:t>dalam</a:t>
            </a:r>
            <a:r>
              <a:rPr lang="en-MY" dirty="0"/>
              <a:t> </a:t>
            </a:r>
            <a:r>
              <a:rPr lang="en-MY" dirty="0" err="1"/>
              <a:t>pelayanan</a:t>
            </a:r>
            <a:r>
              <a:rPr lang="en-MY" dirty="0"/>
              <a:t> </a:t>
            </a:r>
            <a:r>
              <a:rPr lang="en-MY" dirty="0" err="1"/>
              <a:t>pribadi</a:t>
            </a:r>
            <a:r>
              <a:rPr lang="en-MY" dirty="0"/>
              <a:t>, </a:t>
            </a:r>
            <a:r>
              <a:rPr lang="en-MY" dirty="0" err="1"/>
              <a:t>maka</a:t>
            </a:r>
            <a:r>
              <a:rPr lang="en-MY" dirty="0"/>
              <a:t> </a:t>
            </a:r>
            <a:r>
              <a:rPr lang="en-MY" dirty="0" err="1"/>
              <a:t>akan</a:t>
            </a:r>
            <a:r>
              <a:rPr lang="en-MY" dirty="0"/>
              <a:t> </a:t>
            </a:r>
            <a:r>
              <a:rPr lang="en-MY" dirty="0" err="1"/>
              <a:t>terlihat</a:t>
            </a:r>
            <a:r>
              <a:rPr lang="en-MY" dirty="0"/>
              <a:t> </a:t>
            </a:r>
            <a:r>
              <a:rPr lang="en-MY" dirty="0" err="1"/>
              <a:t>hasil</a:t>
            </a:r>
            <a:r>
              <a:rPr lang="en-MY" dirty="0"/>
              <a:t> yang </a:t>
            </a:r>
            <a:r>
              <a:rPr lang="en-MY" dirty="0" err="1"/>
              <a:t>lebih</a:t>
            </a:r>
            <a:r>
              <a:rPr lang="en-MY" dirty="0"/>
              <a:t> </a:t>
            </a:r>
            <a:r>
              <a:rPr lang="en-MY" dirty="0" err="1"/>
              <a:t>besar</a:t>
            </a:r>
            <a:r>
              <a:rPr lang="en-MY" dirty="0"/>
              <a:t>. Orang miskin </a:t>
            </a:r>
            <a:r>
              <a:rPr lang="en-MY" dirty="0" err="1"/>
              <a:t>ditolong</a:t>
            </a:r>
            <a:r>
              <a:rPr lang="en-MY" dirty="0"/>
              <a:t>, orang yang </a:t>
            </a:r>
            <a:r>
              <a:rPr lang="en-MY" dirty="0" err="1"/>
              <a:t>sakit</a:t>
            </a:r>
            <a:r>
              <a:rPr lang="en-MY" dirty="0"/>
              <a:t> </a:t>
            </a:r>
            <a:r>
              <a:rPr lang="en-MY" dirty="0" err="1"/>
              <a:t>dirawat</a:t>
            </a:r>
            <a:r>
              <a:rPr lang="en-MY" dirty="0"/>
              <a:t>, yang </a:t>
            </a:r>
            <a:r>
              <a:rPr lang="en-MY" dirty="0" err="1"/>
              <a:t>bersusah</a:t>
            </a:r>
            <a:r>
              <a:rPr lang="en-MY" dirty="0"/>
              <a:t> dan </a:t>
            </a:r>
            <a:r>
              <a:rPr lang="en-MY" dirty="0" err="1"/>
              <a:t>bersedih</a:t>
            </a:r>
            <a:r>
              <a:rPr lang="en-MY" dirty="0"/>
              <a:t> </a:t>
            </a:r>
            <a:r>
              <a:rPr lang="en-MY" dirty="0" err="1"/>
              <a:t>dihibur</a:t>
            </a:r>
            <a:r>
              <a:rPr lang="en-MY" dirty="0"/>
              <a:t>, yang </a:t>
            </a:r>
            <a:r>
              <a:rPr lang="en-MY" dirty="0" err="1"/>
              <a:t>bodoh</a:t>
            </a:r>
            <a:r>
              <a:rPr lang="en-MY" dirty="0"/>
              <a:t> </a:t>
            </a:r>
            <a:r>
              <a:rPr lang="en-MY" dirty="0" err="1"/>
              <a:t>diajar</a:t>
            </a:r>
            <a:r>
              <a:rPr lang="en-MY" dirty="0"/>
              <a:t>, dan yang k: </a:t>
            </a:r>
            <a:r>
              <a:rPr lang="en-MY" dirty="0" err="1"/>
              <a:t>urang</a:t>
            </a:r>
            <a:r>
              <a:rPr lang="en-MY" dirty="0"/>
              <a:t> </a:t>
            </a:r>
            <a:r>
              <a:rPr lang="en-MY" dirty="0" err="1"/>
              <a:t>berpengalaman</a:t>
            </a:r>
            <a:r>
              <a:rPr lang="en-MY" dirty="0"/>
              <a:t> </a:t>
            </a:r>
            <a:r>
              <a:rPr lang="en-MY" dirty="0" err="1"/>
              <a:t>dinasihati</a:t>
            </a:r>
            <a:r>
              <a:rPr lang="en-MY" dirty="0"/>
              <a:t>. Kita </a:t>
            </a:r>
            <a:r>
              <a:rPr lang="en-MY" dirty="0" err="1"/>
              <a:t>harus</a:t>
            </a:r>
            <a:r>
              <a:rPr lang="en-MY" dirty="0"/>
              <a:t> </a:t>
            </a:r>
            <a:r>
              <a:rPr lang="en-MY" dirty="0" err="1"/>
              <a:t>menangis</a:t>
            </a:r>
            <a:r>
              <a:rPr lang="en-MY" dirty="0"/>
              <a:t> </a:t>
            </a:r>
            <a:r>
              <a:rPr lang="en-MY" dirty="0" err="1"/>
              <a:t>dengan</a:t>
            </a:r>
            <a:r>
              <a:rPr lang="en-MY" dirty="0"/>
              <a:t> </a:t>
            </a:r>
            <a:r>
              <a:rPr lang="en-MY" dirty="0" err="1"/>
              <a:t>mereka</a:t>
            </a:r>
            <a:r>
              <a:rPr lang="en-MY" dirty="0"/>
              <a:t> yang </a:t>
            </a:r>
            <a:r>
              <a:rPr lang="en-MY" dirty="0" err="1"/>
              <a:t>sedang</a:t>
            </a:r>
            <a:r>
              <a:rPr lang="en-MY" dirty="0"/>
              <a:t> </a:t>
            </a:r>
            <a:r>
              <a:rPr lang="en-MY" dirty="0" err="1"/>
              <a:t>menangis</a:t>
            </a:r>
            <a:r>
              <a:rPr lang="en-MY" dirty="0"/>
              <a:t>, dan </a:t>
            </a:r>
            <a:r>
              <a:rPr lang="en-MY" dirty="0" err="1"/>
              <a:t>bersuka</a:t>
            </a:r>
            <a:r>
              <a:rPr lang="en-MY" dirty="0"/>
              <a:t> </a:t>
            </a:r>
            <a:r>
              <a:rPr lang="en-MY" dirty="0" err="1"/>
              <a:t>ber</a:t>
            </a:r>
            <a:r>
              <a:rPr lang="en-MY" dirty="0"/>
              <a:t> </a:t>
            </a:r>
            <a:r>
              <a:rPr lang="en-MY" dirty="0" err="1"/>
              <a:t>sama</a:t>
            </a:r>
            <a:r>
              <a:rPr lang="en-MY" dirty="0"/>
              <a:t> </a:t>
            </a:r>
            <a:r>
              <a:rPr lang="en-MY" dirty="0" err="1"/>
              <a:t>mereka</a:t>
            </a:r>
            <a:r>
              <a:rPr lang="en-MY" dirty="0"/>
              <a:t> yang </a:t>
            </a:r>
            <a:r>
              <a:rPr lang="en-MY" dirty="0" err="1"/>
              <a:t>gembira</a:t>
            </a:r>
            <a:r>
              <a:rPr lang="en-MY" dirty="0"/>
              <a:t>. </a:t>
            </a:r>
            <a:r>
              <a:rPr lang="en-MY" dirty="0" err="1"/>
              <a:t>Disertai</a:t>
            </a:r>
            <a:r>
              <a:rPr lang="en-MY" dirty="0"/>
              <a:t> </a:t>
            </a:r>
            <a:r>
              <a:rPr lang="en-MY" dirty="0" err="1"/>
              <a:t>dengan</a:t>
            </a:r>
            <a:r>
              <a:rPr lang="en-MY" dirty="0"/>
              <a:t> </a:t>
            </a:r>
            <a:r>
              <a:rPr lang="en-MY" dirty="0" err="1"/>
              <a:t>kuasa</a:t>
            </a:r>
            <a:r>
              <a:rPr lang="en-MY" dirty="0"/>
              <a:t> </a:t>
            </a:r>
            <a:r>
              <a:rPr lang="en-MY" dirty="0" err="1"/>
              <a:t>membujuk</a:t>
            </a:r>
            <a:r>
              <a:rPr lang="en-MY" dirty="0"/>
              <a:t>, </a:t>
            </a:r>
            <a:r>
              <a:rPr lang="en-MY" dirty="0" err="1"/>
              <a:t>kuasa</a:t>
            </a:r>
            <a:r>
              <a:rPr lang="en-MY" dirty="0"/>
              <a:t> </a:t>
            </a:r>
            <a:r>
              <a:rPr lang="en-MY" dirty="0" err="1"/>
              <a:t>berdoa</a:t>
            </a:r>
            <a:r>
              <a:rPr lang="en-MY" dirty="0"/>
              <a:t>, </a:t>
            </a:r>
            <a:r>
              <a:rPr lang="en-MY" dirty="0" err="1"/>
              <a:t>kuasa</a:t>
            </a:r>
            <a:r>
              <a:rPr lang="en-MY" dirty="0"/>
              <a:t> </a:t>
            </a:r>
            <a:r>
              <a:rPr lang="en-MY" dirty="0" err="1"/>
              <a:t>kasih</a:t>
            </a:r>
            <a:r>
              <a:rPr lang="en-MY" dirty="0"/>
              <a:t> Allah, </a:t>
            </a:r>
            <a:r>
              <a:rPr lang="en-MY" dirty="0" err="1"/>
              <a:t>maka</a:t>
            </a:r>
            <a:r>
              <a:rPr lang="en-MY" dirty="0"/>
              <a:t> </a:t>
            </a:r>
            <a:r>
              <a:rPr lang="en-MY" dirty="0" err="1"/>
              <a:t>pekerjaan</a:t>
            </a:r>
            <a:r>
              <a:rPr lang="en-MY" dirty="0"/>
              <a:t> </a:t>
            </a:r>
            <a:r>
              <a:rPr lang="en-MY" dirty="0" err="1"/>
              <a:t>ini</a:t>
            </a:r>
            <a:r>
              <a:rPr lang="en-MY" dirty="0"/>
              <a:t> </a:t>
            </a:r>
            <a:r>
              <a:rPr lang="en-MY" dirty="0" err="1"/>
              <a:t>tidak</a:t>
            </a:r>
            <a:r>
              <a:rPr lang="en-MY" dirty="0"/>
              <a:t> </a:t>
            </a:r>
            <a:r>
              <a:rPr lang="en-MY" dirty="0" err="1"/>
              <a:t>akan</a:t>
            </a:r>
            <a:r>
              <a:rPr lang="en-MY" dirty="0"/>
              <a:t>, </a:t>
            </a:r>
            <a:r>
              <a:rPr lang="en-MY" dirty="0" err="1"/>
              <a:t>bahkan</a:t>
            </a:r>
            <a:r>
              <a:rPr lang="en-MY" dirty="0"/>
              <a:t> </a:t>
            </a:r>
            <a:r>
              <a:rPr lang="en-MY" dirty="0" err="1"/>
              <a:t>tidak</a:t>
            </a:r>
            <a:r>
              <a:rPr lang="en-MY" dirty="0"/>
              <a:t> </a:t>
            </a:r>
            <a:r>
              <a:rPr lang="en-MY" dirty="0" err="1"/>
              <a:t>mungkin</a:t>
            </a:r>
            <a:r>
              <a:rPr lang="en-MY" dirty="0"/>
              <a:t>, </a:t>
            </a:r>
            <a:r>
              <a:rPr lang="en-MY" dirty="0" err="1"/>
              <a:t>terlaksana</a:t>
            </a:r>
            <a:r>
              <a:rPr lang="en-MY" dirty="0"/>
              <a:t> </a:t>
            </a:r>
            <a:r>
              <a:rPr lang="en-MY" dirty="0" err="1"/>
              <a:t>tanpa</a:t>
            </a:r>
            <a:r>
              <a:rPr lang="en-MY" dirty="0"/>
              <a:t> </a:t>
            </a:r>
            <a:r>
              <a:rPr lang="en-MY" dirty="0" err="1"/>
              <a:t>hasil</a:t>
            </a:r>
            <a:r>
              <a:rPr lang="en-MY" dirty="0"/>
              <a:t>. (</a:t>
            </a:r>
            <a:r>
              <a:rPr lang="en-MY" dirty="0" err="1"/>
              <a:t>Hidup</a:t>
            </a:r>
            <a:r>
              <a:rPr lang="en-MY" dirty="0"/>
              <a:t> yang </a:t>
            </a:r>
            <a:r>
              <a:rPr lang="en-MY" dirty="0" err="1"/>
              <a:t>Terbaik</a:t>
            </a:r>
            <a:r>
              <a:rPr lang="en-MY" dirty="0"/>
              <a:t>, </a:t>
            </a:r>
            <a:r>
              <a:rPr lang="en-MY" dirty="0" err="1"/>
              <a:t>hlm</a:t>
            </a:r>
            <a:r>
              <a:rPr lang="en-MY" dirty="0"/>
              <a:t>. 123)</a:t>
            </a:r>
            <a:endParaRPr lang="en-US" dirty="0"/>
          </a:p>
        </p:txBody>
      </p:sp>
      <p:sp>
        <p:nvSpPr>
          <p:cNvPr id="4" name="Footer Placeholder 3">
            <a:extLst>
              <a:ext uri="{FF2B5EF4-FFF2-40B4-BE49-F238E27FC236}">
                <a16:creationId xmlns:a16="http://schemas.microsoft.com/office/drawing/2014/main" id="{154182A3-3714-440C-C5C4-B8DA6DFAFE06}"/>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764710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03975-78F3-4FA6-6D41-529AAAF10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4A766-8B9F-935F-067D-1639EDAD2AAF}"/>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7AC46E11-6E38-1900-475D-CAA304680B42}"/>
              </a:ext>
            </a:extLst>
          </p:cNvPr>
          <p:cNvSpPr>
            <a:spLocks noGrp="1"/>
          </p:cNvSpPr>
          <p:nvPr>
            <p:ph type="body" idx="3"/>
          </p:nvPr>
        </p:nvSpPr>
        <p:spPr/>
        <p:txBody>
          <a:bodyPr/>
          <a:lstStyle/>
          <a:p>
            <a:r>
              <a:rPr lang="en-MY" dirty="0" err="1"/>
              <a:t>Metode</a:t>
            </a:r>
            <a:r>
              <a:rPr lang="en-MY" dirty="0"/>
              <a:t> </a:t>
            </a:r>
            <a:r>
              <a:rPr lang="en-MY" dirty="0" err="1"/>
              <a:t>Kristus</a:t>
            </a:r>
            <a:r>
              <a:rPr lang="en-MY" dirty="0"/>
              <a:t> </a:t>
            </a:r>
            <a:r>
              <a:rPr lang="en-MY" dirty="0" err="1"/>
              <a:t>saja</a:t>
            </a:r>
            <a:r>
              <a:rPr lang="en-MY" dirty="0"/>
              <a:t> yang </a:t>
            </a:r>
            <a:r>
              <a:rPr lang="en-MY" dirty="0" err="1"/>
              <a:t>akan</a:t>
            </a:r>
            <a:r>
              <a:rPr lang="en-MY" dirty="0"/>
              <a:t> </a:t>
            </a:r>
            <a:r>
              <a:rPr lang="en-MY" dirty="0" err="1"/>
              <a:t>memberi</a:t>
            </a:r>
            <a:r>
              <a:rPr lang="en-MY" dirty="0"/>
              <a:t> </a:t>
            </a:r>
            <a:r>
              <a:rPr lang="en-MY" dirty="0" err="1"/>
              <a:t>keberhasilan</a:t>
            </a:r>
            <a:r>
              <a:rPr lang="en-MY" dirty="0"/>
              <a:t> </a:t>
            </a:r>
            <a:r>
              <a:rPr lang="en-MY" dirty="0" err="1"/>
              <a:t>sejati</a:t>
            </a:r>
            <a:r>
              <a:rPr lang="en-MY" dirty="0"/>
              <a:t> </a:t>
            </a:r>
            <a:r>
              <a:rPr lang="en-MY" dirty="0" err="1"/>
              <a:t>dalam</a:t>
            </a:r>
            <a:r>
              <a:rPr lang="en-MY" dirty="0"/>
              <a:t> </a:t>
            </a:r>
            <a:r>
              <a:rPr lang="en-MY" dirty="0" err="1"/>
              <a:t>menjangkau</a:t>
            </a:r>
            <a:r>
              <a:rPr lang="en-MY" dirty="0"/>
              <a:t> </a:t>
            </a:r>
            <a:r>
              <a:rPr lang="en-MY" dirty="0" err="1"/>
              <a:t>manusia</a:t>
            </a:r>
            <a:r>
              <a:rPr lang="en-MY" dirty="0"/>
              <a:t>. </a:t>
            </a:r>
            <a:r>
              <a:rPr lang="en-MY" dirty="0" err="1"/>
              <a:t>Juruselamat</a:t>
            </a:r>
            <a:r>
              <a:rPr lang="en-MY" dirty="0"/>
              <a:t> </a:t>
            </a:r>
            <a:r>
              <a:rPr lang="en-MY" dirty="0" err="1"/>
              <a:t>bergaul</a:t>
            </a:r>
            <a:r>
              <a:rPr lang="en-MY" dirty="0"/>
              <a:t> </a:t>
            </a:r>
            <a:r>
              <a:rPr lang="en-MY" dirty="0" err="1"/>
              <a:t>dengan</a:t>
            </a:r>
            <a:r>
              <a:rPr lang="en-MY" dirty="0"/>
              <a:t> </a:t>
            </a:r>
            <a:r>
              <a:rPr lang="en-MY" dirty="0" err="1"/>
              <a:t>manusia</a:t>
            </a:r>
            <a:r>
              <a:rPr lang="en-MY" dirty="0"/>
              <a:t> </a:t>
            </a:r>
            <a:r>
              <a:rPr lang="en-MY" dirty="0" err="1"/>
              <a:t>sebagai</a:t>
            </a:r>
            <a:r>
              <a:rPr lang="en-MY" dirty="0"/>
              <a:t> </a:t>
            </a:r>
            <a:r>
              <a:rPr lang="en-MY" dirty="0" err="1"/>
              <a:t>seorang</a:t>
            </a:r>
            <a:r>
              <a:rPr lang="en-MY" dirty="0"/>
              <a:t> yang </a:t>
            </a:r>
            <a:r>
              <a:rPr lang="en-MY" dirty="0" err="1"/>
              <a:t>menginginkan</a:t>
            </a:r>
            <a:r>
              <a:rPr lang="en-MY" dirty="0"/>
              <a:t> </a:t>
            </a:r>
            <a:r>
              <a:rPr lang="en-MY" dirty="0" err="1"/>
              <a:t>kebaikan</a:t>
            </a:r>
            <a:r>
              <a:rPr lang="en-MY" dirty="0"/>
              <a:t> </a:t>
            </a:r>
            <a:r>
              <a:rPr lang="en-MY" dirty="0" err="1"/>
              <a:t>mereka</a:t>
            </a:r>
            <a:r>
              <a:rPr lang="en-MY" dirty="0"/>
              <a:t>. </a:t>
            </a:r>
            <a:r>
              <a:rPr lang="en-MY" dirty="0" err="1"/>
              <a:t>Ia</a:t>
            </a:r>
            <a:r>
              <a:rPr lang="en-MY" dirty="0"/>
              <a:t> </a:t>
            </a:r>
            <a:r>
              <a:rPr lang="en-MY" dirty="0" err="1"/>
              <a:t>menunjukkan</a:t>
            </a:r>
            <a:r>
              <a:rPr lang="en-MY" dirty="0"/>
              <a:t> rasa </a:t>
            </a:r>
            <a:r>
              <a:rPr lang="en-MY" dirty="0" err="1"/>
              <a:t>simpati</a:t>
            </a:r>
            <a:r>
              <a:rPr lang="en-MY" dirty="0"/>
              <a:t>-Nya </a:t>
            </a:r>
            <a:r>
              <a:rPr lang="en-MY" dirty="0" err="1"/>
              <a:t>terhadap</a:t>
            </a:r>
            <a:r>
              <a:rPr lang="en-MY" dirty="0"/>
              <a:t> </a:t>
            </a:r>
            <a:r>
              <a:rPr lang="en-MY" dirty="0" err="1"/>
              <a:t>mereka</a:t>
            </a:r>
            <a:r>
              <a:rPr lang="en-MY" dirty="0"/>
              <a:t>, </a:t>
            </a:r>
            <a:r>
              <a:rPr lang="en-MY" dirty="0" err="1"/>
              <a:t>melayani</a:t>
            </a:r>
            <a:r>
              <a:rPr lang="en-MY" dirty="0"/>
              <a:t> </a:t>
            </a:r>
            <a:r>
              <a:rPr lang="en-MY" dirty="0" err="1"/>
              <a:t>kebutuhan</a:t>
            </a:r>
            <a:r>
              <a:rPr lang="en-MY" dirty="0"/>
              <a:t> </a:t>
            </a:r>
            <a:r>
              <a:rPr lang="en-MY" dirty="0" err="1"/>
              <a:t>mereka</a:t>
            </a:r>
            <a:r>
              <a:rPr lang="en-MY" dirty="0"/>
              <a:t> dan </a:t>
            </a:r>
            <a:r>
              <a:rPr lang="en-MY" dirty="0" err="1"/>
              <a:t>memenangkan</a:t>
            </a:r>
            <a:r>
              <a:rPr lang="en-MY" dirty="0"/>
              <a:t> </a:t>
            </a:r>
            <a:r>
              <a:rPr lang="en-MY" dirty="0" err="1"/>
              <a:t>kepercayaan</a:t>
            </a:r>
            <a:r>
              <a:rPr lang="en-MY" dirty="0"/>
              <a:t> </a:t>
            </a:r>
            <a:r>
              <a:rPr lang="en-MY" dirty="0" err="1"/>
              <a:t>mereka</a:t>
            </a:r>
            <a:r>
              <a:rPr lang="en-MY" dirty="0"/>
              <a:t>. Lalu </a:t>
            </a:r>
            <a:r>
              <a:rPr lang="en-MY" dirty="0" err="1"/>
              <a:t>Ia</a:t>
            </a:r>
            <a:r>
              <a:rPr lang="en-MY" dirty="0"/>
              <a:t> </a:t>
            </a:r>
            <a:r>
              <a:rPr lang="en-MY" dirty="0" err="1"/>
              <a:t>memanggil</a:t>
            </a:r>
            <a:r>
              <a:rPr lang="en-MY" dirty="0"/>
              <a:t> </a:t>
            </a:r>
            <a:r>
              <a:rPr lang="en-MY" dirty="0" err="1"/>
              <a:t>mereka</a:t>
            </a:r>
            <a:r>
              <a:rPr lang="en-MY" dirty="0"/>
              <a:t>: “</a:t>
            </a:r>
            <a:r>
              <a:rPr lang="en-MY" dirty="0" err="1"/>
              <a:t>Ikutlah</a:t>
            </a:r>
            <a:r>
              <a:rPr lang="en-MY" dirty="0"/>
              <a:t> Aku.” Kita </a:t>
            </a:r>
            <a:r>
              <a:rPr lang="en-MY" dirty="0" err="1"/>
              <a:t>perlu</a:t>
            </a:r>
            <a:r>
              <a:rPr lang="en-MY" dirty="0"/>
              <a:t> </a:t>
            </a:r>
            <a:r>
              <a:rPr lang="en-MY" dirty="0" err="1"/>
              <a:t>mendekati</a:t>
            </a:r>
            <a:r>
              <a:rPr lang="en-MY" dirty="0"/>
              <a:t> orang </a:t>
            </a:r>
            <a:r>
              <a:rPr lang="en-MY" dirty="0" err="1"/>
              <a:t>dengan</a:t>
            </a:r>
            <a:r>
              <a:rPr lang="en-MY" dirty="0"/>
              <a:t> </a:t>
            </a:r>
            <a:r>
              <a:rPr lang="en-MY" dirty="0" err="1"/>
              <a:t>usaha</a:t>
            </a:r>
            <a:r>
              <a:rPr lang="en-MY" dirty="0"/>
              <a:t> </a:t>
            </a:r>
            <a:r>
              <a:rPr lang="en-MY" dirty="0" err="1"/>
              <a:t>pribadi</a:t>
            </a:r>
            <a:r>
              <a:rPr lang="en-MY" dirty="0"/>
              <a:t>. </a:t>
            </a:r>
            <a:r>
              <a:rPr lang="en-MY" dirty="0" err="1"/>
              <a:t>Sekiranya</a:t>
            </a:r>
            <a:r>
              <a:rPr lang="en-MY" dirty="0"/>
              <a:t> </a:t>
            </a:r>
            <a:r>
              <a:rPr lang="en-MY" dirty="0" err="1"/>
              <a:t>waktu</a:t>
            </a:r>
            <a:r>
              <a:rPr lang="en-MY" dirty="0"/>
              <a:t> </a:t>
            </a:r>
            <a:r>
              <a:rPr lang="en-MY" dirty="0" err="1"/>
              <a:t>untuk</a:t>
            </a:r>
            <a:r>
              <a:rPr lang="en-MY" dirty="0"/>
              <a:t> </a:t>
            </a:r>
            <a:r>
              <a:rPr lang="en-MY" dirty="0" err="1"/>
              <a:t>berkhotbah</a:t>
            </a:r>
            <a:r>
              <a:rPr lang="en-MY" dirty="0"/>
              <a:t> </a:t>
            </a:r>
            <a:r>
              <a:rPr lang="en-MY" dirty="0" err="1"/>
              <a:t>dikurangi</a:t>
            </a:r>
            <a:r>
              <a:rPr lang="en-MY" dirty="0"/>
              <a:t>, dan </a:t>
            </a:r>
            <a:r>
              <a:rPr lang="en-MY" dirty="0" err="1"/>
              <a:t>lebih</a:t>
            </a:r>
            <a:r>
              <a:rPr lang="en-MY" dirty="0"/>
              <a:t> </a:t>
            </a:r>
            <a:r>
              <a:rPr lang="en-MY" dirty="0" err="1"/>
              <a:t>banyak</a:t>
            </a:r>
            <a:r>
              <a:rPr lang="en-MY" dirty="0"/>
              <a:t> </a:t>
            </a:r>
            <a:r>
              <a:rPr lang="en-MY" dirty="0" err="1"/>
              <a:t>waktu</a:t>
            </a:r>
            <a:r>
              <a:rPr lang="en-MY" dirty="0"/>
              <a:t> </a:t>
            </a:r>
            <a:r>
              <a:rPr lang="en-MY" dirty="0" err="1"/>
              <a:t>digunakan</a:t>
            </a:r>
            <a:r>
              <a:rPr lang="en-MY" dirty="0"/>
              <a:t> </a:t>
            </a:r>
            <a:r>
              <a:rPr lang="en-MY" dirty="0" err="1"/>
              <a:t>dalam</a:t>
            </a:r>
            <a:r>
              <a:rPr lang="en-MY" dirty="0"/>
              <a:t> </a:t>
            </a:r>
            <a:r>
              <a:rPr lang="en-MY" dirty="0" err="1"/>
              <a:t>pelayanan</a:t>
            </a:r>
            <a:r>
              <a:rPr lang="en-MY" dirty="0"/>
              <a:t> </a:t>
            </a:r>
            <a:r>
              <a:rPr lang="en-MY" dirty="0" err="1"/>
              <a:t>pribadi</a:t>
            </a:r>
            <a:r>
              <a:rPr lang="en-MY" dirty="0"/>
              <a:t>, </a:t>
            </a:r>
            <a:r>
              <a:rPr lang="en-MY" dirty="0" err="1"/>
              <a:t>maka</a:t>
            </a:r>
            <a:r>
              <a:rPr lang="en-MY" dirty="0"/>
              <a:t> </a:t>
            </a:r>
            <a:r>
              <a:rPr lang="en-MY" dirty="0" err="1"/>
              <a:t>akan</a:t>
            </a:r>
            <a:r>
              <a:rPr lang="en-MY" dirty="0"/>
              <a:t> </a:t>
            </a:r>
            <a:r>
              <a:rPr lang="en-MY" dirty="0" err="1"/>
              <a:t>terlihat</a:t>
            </a:r>
            <a:r>
              <a:rPr lang="en-MY" dirty="0"/>
              <a:t> </a:t>
            </a:r>
            <a:r>
              <a:rPr lang="en-MY" dirty="0" err="1"/>
              <a:t>hasil</a:t>
            </a:r>
            <a:r>
              <a:rPr lang="en-MY" dirty="0"/>
              <a:t> yang </a:t>
            </a:r>
            <a:r>
              <a:rPr lang="en-MY" dirty="0" err="1"/>
              <a:t>lebih</a:t>
            </a:r>
            <a:r>
              <a:rPr lang="en-MY" dirty="0"/>
              <a:t> </a:t>
            </a:r>
            <a:r>
              <a:rPr lang="en-MY" dirty="0" err="1"/>
              <a:t>besar</a:t>
            </a:r>
            <a:r>
              <a:rPr lang="en-MY" dirty="0"/>
              <a:t>. Orang miskin </a:t>
            </a:r>
            <a:r>
              <a:rPr lang="en-MY" dirty="0" err="1"/>
              <a:t>ditolong</a:t>
            </a:r>
            <a:r>
              <a:rPr lang="en-MY" dirty="0"/>
              <a:t>, orang yang </a:t>
            </a:r>
            <a:r>
              <a:rPr lang="en-MY" dirty="0" err="1"/>
              <a:t>sakit</a:t>
            </a:r>
            <a:r>
              <a:rPr lang="en-MY" dirty="0"/>
              <a:t> </a:t>
            </a:r>
            <a:r>
              <a:rPr lang="en-MY" dirty="0" err="1"/>
              <a:t>dirawat</a:t>
            </a:r>
            <a:r>
              <a:rPr lang="en-MY" dirty="0"/>
              <a:t>, yang </a:t>
            </a:r>
            <a:r>
              <a:rPr lang="en-MY" dirty="0" err="1"/>
              <a:t>bersusah</a:t>
            </a:r>
            <a:r>
              <a:rPr lang="en-MY" dirty="0"/>
              <a:t> dan </a:t>
            </a:r>
            <a:r>
              <a:rPr lang="en-MY" dirty="0" err="1"/>
              <a:t>bersedih</a:t>
            </a:r>
            <a:r>
              <a:rPr lang="en-MY" dirty="0"/>
              <a:t> </a:t>
            </a:r>
            <a:r>
              <a:rPr lang="en-MY" dirty="0" err="1"/>
              <a:t>dihibur</a:t>
            </a:r>
            <a:r>
              <a:rPr lang="en-MY" dirty="0"/>
              <a:t>, yang </a:t>
            </a:r>
            <a:r>
              <a:rPr lang="en-MY" dirty="0" err="1"/>
              <a:t>bodoh</a:t>
            </a:r>
            <a:r>
              <a:rPr lang="en-MY" dirty="0"/>
              <a:t> </a:t>
            </a:r>
            <a:r>
              <a:rPr lang="en-MY" dirty="0" err="1"/>
              <a:t>diajar</a:t>
            </a:r>
            <a:r>
              <a:rPr lang="en-MY" dirty="0"/>
              <a:t>, dan yang k: </a:t>
            </a:r>
            <a:r>
              <a:rPr lang="en-MY" dirty="0" err="1"/>
              <a:t>urang</a:t>
            </a:r>
            <a:r>
              <a:rPr lang="en-MY" dirty="0"/>
              <a:t> </a:t>
            </a:r>
            <a:r>
              <a:rPr lang="en-MY" dirty="0" err="1"/>
              <a:t>berpengalaman</a:t>
            </a:r>
            <a:r>
              <a:rPr lang="en-MY" dirty="0"/>
              <a:t> </a:t>
            </a:r>
            <a:r>
              <a:rPr lang="en-MY" dirty="0" err="1"/>
              <a:t>dinasihati</a:t>
            </a:r>
            <a:r>
              <a:rPr lang="en-MY" dirty="0"/>
              <a:t>. Kita </a:t>
            </a:r>
            <a:r>
              <a:rPr lang="en-MY" dirty="0" err="1"/>
              <a:t>harus</a:t>
            </a:r>
            <a:r>
              <a:rPr lang="en-MY" dirty="0"/>
              <a:t> </a:t>
            </a:r>
            <a:r>
              <a:rPr lang="en-MY" dirty="0" err="1"/>
              <a:t>menangis</a:t>
            </a:r>
            <a:r>
              <a:rPr lang="en-MY" dirty="0"/>
              <a:t> </a:t>
            </a:r>
            <a:r>
              <a:rPr lang="en-MY" dirty="0" err="1"/>
              <a:t>dengan</a:t>
            </a:r>
            <a:r>
              <a:rPr lang="en-MY" dirty="0"/>
              <a:t> </a:t>
            </a:r>
            <a:r>
              <a:rPr lang="en-MY" dirty="0" err="1"/>
              <a:t>mereka</a:t>
            </a:r>
            <a:r>
              <a:rPr lang="en-MY" dirty="0"/>
              <a:t> yang </a:t>
            </a:r>
            <a:r>
              <a:rPr lang="en-MY" dirty="0" err="1"/>
              <a:t>sedang</a:t>
            </a:r>
            <a:r>
              <a:rPr lang="en-MY" dirty="0"/>
              <a:t> </a:t>
            </a:r>
            <a:r>
              <a:rPr lang="en-MY" dirty="0" err="1"/>
              <a:t>menangis</a:t>
            </a:r>
            <a:r>
              <a:rPr lang="en-MY" dirty="0"/>
              <a:t>, dan </a:t>
            </a:r>
            <a:r>
              <a:rPr lang="en-MY" dirty="0" err="1"/>
              <a:t>bersuka</a:t>
            </a:r>
            <a:r>
              <a:rPr lang="en-MY" dirty="0"/>
              <a:t> </a:t>
            </a:r>
            <a:r>
              <a:rPr lang="en-MY" dirty="0" err="1"/>
              <a:t>ber</a:t>
            </a:r>
            <a:r>
              <a:rPr lang="en-MY" dirty="0"/>
              <a:t> </a:t>
            </a:r>
            <a:r>
              <a:rPr lang="en-MY" dirty="0" err="1"/>
              <a:t>sama</a:t>
            </a:r>
            <a:r>
              <a:rPr lang="en-MY" dirty="0"/>
              <a:t> </a:t>
            </a:r>
            <a:r>
              <a:rPr lang="en-MY" dirty="0" err="1"/>
              <a:t>mereka</a:t>
            </a:r>
            <a:r>
              <a:rPr lang="en-MY" dirty="0"/>
              <a:t> yang </a:t>
            </a:r>
            <a:r>
              <a:rPr lang="en-MY" dirty="0" err="1"/>
              <a:t>gembira</a:t>
            </a:r>
            <a:r>
              <a:rPr lang="en-MY" dirty="0"/>
              <a:t>. </a:t>
            </a:r>
            <a:r>
              <a:rPr lang="en-MY" dirty="0" err="1"/>
              <a:t>Disertai</a:t>
            </a:r>
            <a:r>
              <a:rPr lang="en-MY" dirty="0"/>
              <a:t> </a:t>
            </a:r>
            <a:r>
              <a:rPr lang="en-MY" dirty="0" err="1"/>
              <a:t>dengan</a:t>
            </a:r>
            <a:r>
              <a:rPr lang="en-MY" dirty="0"/>
              <a:t> </a:t>
            </a:r>
            <a:r>
              <a:rPr lang="en-MY" dirty="0" err="1"/>
              <a:t>kuasa</a:t>
            </a:r>
            <a:r>
              <a:rPr lang="en-MY" dirty="0"/>
              <a:t> </a:t>
            </a:r>
            <a:r>
              <a:rPr lang="en-MY" dirty="0" err="1"/>
              <a:t>membujuk</a:t>
            </a:r>
            <a:r>
              <a:rPr lang="en-MY" dirty="0"/>
              <a:t>, </a:t>
            </a:r>
            <a:r>
              <a:rPr lang="en-MY" dirty="0" err="1"/>
              <a:t>kuasa</a:t>
            </a:r>
            <a:r>
              <a:rPr lang="en-MY" dirty="0"/>
              <a:t> </a:t>
            </a:r>
            <a:r>
              <a:rPr lang="en-MY" dirty="0" err="1"/>
              <a:t>berdoa</a:t>
            </a:r>
            <a:r>
              <a:rPr lang="en-MY" dirty="0"/>
              <a:t>, </a:t>
            </a:r>
            <a:r>
              <a:rPr lang="en-MY" dirty="0" err="1"/>
              <a:t>kuasa</a:t>
            </a:r>
            <a:r>
              <a:rPr lang="en-MY" dirty="0"/>
              <a:t> </a:t>
            </a:r>
            <a:r>
              <a:rPr lang="en-MY" dirty="0" err="1"/>
              <a:t>kasih</a:t>
            </a:r>
            <a:r>
              <a:rPr lang="en-MY" dirty="0"/>
              <a:t> Allah, </a:t>
            </a:r>
            <a:r>
              <a:rPr lang="en-MY" dirty="0" err="1"/>
              <a:t>maka</a:t>
            </a:r>
            <a:r>
              <a:rPr lang="en-MY" dirty="0"/>
              <a:t> </a:t>
            </a:r>
            <a:r>
              <a:rPr lang="en-MY" dirty="0" err="1"/>
              <a:t>pekerjaan</a:t>
            </a:r>
            <a:r>
              <a:rPr lang="en-MY" dirty="0"/>
              <a:t> </a:t>
            </a:r>
            <a:r>
              <a:rPr lang="en-MY" dirty="0" err="1"/>
              <a:t>ini</a:t>
            </a:r>
            <a:r>
              <a:rPr lang="en-MY" dirty="0"/>
              <a:t> </a:t>
            </a:r>
            <a:r>
              <a:rPr lang="en-MY" dirty="0" err="1"/>
              <a:t>tidak</a:t>
            </a:r>
            <a:r>
              <a:rPr lang="en-MY" dirty="0"/>
              <a:t> </a:t>
            </a:r>
            <a:r>
              <a:rPr lang="en-MY" dirty="0" err="1"/>
              <a:t>akan</a:t>
            </a:r>
            <a:r>
              <a:rPr lang="en-MY" dirty="0"/>
              <a:t>, </a:t>
            </a:r>
            <a:r>
              <a:rPr lang="en-MY" dirty="0" err="1"/>
              <a:t>bahkan</a:t>
            </a:r>
            <a:r>
              <a:rPr lang="en-MY" dirty="0"/>
              <a:t> </a:t>
            </a:r>
            <a:r>
              <a:rPr lang="en-MY" dirty="0" err="1"/>
              <a:t>tidak</a:t>
            </a:r>
            <a:r>
              <a:rPr lang="en-MY" dirty="0"/>
              <a:t> </a:t>
            </a:r>
            <a:r>
              <a:rPr lang="en-MY" dirty="0" err="1"/>
              <a:t>mungkin</a:t>
            </a:r>
            <a:r>
              <a:rPr lang="en-MY" dirty="0"/>
              <a:t>, </a:t>
            </a:r>
            <a:r>
              <a:rPr lang="en-MY" dirty="0" err="1"/>
              <a:t>terlaksana</a:t>
            </a:r>
            <a:r>
              <a:rPr lang="en-MY" dirty="0"/>
              <a:t> </a:t>
            </a:r>
            <a:r>
              <a:rPr lang="en-MY" dirty="0" err="1"/>
              <a:t>tanpa</a:t>
            </a:r>
            <a:r>
              <a:rPr lang="en-MY" dirty="0"/>
              <a:t> </a:t>
            </a:r>
            <a:r>
              <a:rPr lang="en-MY" dirty="0" err="1"/>
              <a:t>hasil</a:t>
            </a:r>
            <a:r>
              <a:rPr lang="en-MY" dirty="0"/>
              <a:t>. (</a:t>
            </a:r>
            <a:r>
              <a:rPr lang="en-MY" dirty="0" err="1"/>
              <a:t>Hidup</a:t>
            </a:r>
            <a:r>
              <a:rPr lang="en-MY" dirty="0"/>
              <a:t> yang </a:t>
            </a:r>
            <a:r>
              <a:rPr lang="en-MY" dirty="0" err="1"/>
              <a:t>Terbaik</a:t>
            </a:r>
            <a:r>
              <a:rPr lang="en-MY" dirty="0"/>
              <a:t>, </a:t>
            </a:r>
            <a:r>
              <a:rPr lang="en-MY" dirty="0" err="1"/>
              <a:t>hlm</a:t>
            </a:r>
            <a:r>
              <a:rPr lang="en-MY" dirty="0"/>
              <a:t>. 123)</a:t>
            </a:r>
            <a:endParaRPr lang="en-US" dirty="0"/>
          </a:p>
        </p:txBody>
      </p:sp>
      <p:sp>
        <p:nvSpPr>
          <p:cNvPr id="4" name="Footer Placeholder 3">
            <a:extLst>
              <a:ext uri="{FF2B5EF4-FFF2-40B4-BE49-F238E27FC236}">
                <a16:creationId xmlns:a16="http://schemas.microsoft.com/office/drawing/2014/main" id="{DF19E8F6-C9E9-D263-9F32-D3913FE9F832}"/>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507911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00C06-2612-E168-A408-F1AADA766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D8BB7-4BD1-308A-F080-062661E9AC6C}"/>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1EBF9EA9-BFFE-1A5A-43A6-DD4C9E3762C7}"/>
              </a:ext>
            </a:extLst>
          </p:cNvPr>
          <p:cNvSpPr>
            <a:spLocks noGrp="1"/>
          </p:cNvSpPr>
          <p:nvPr>
            <p:ph type="body" idx="3"/>
          </p:nvPr>
        </p:nvSpPr>
        <p:spPr/>
        <p:txBody>
          <a:bodyPr/>
          <a:lstStyle/>
          <a:p>
            <a:r>
              <a:rPr lang="en-MY" dirty="0" err="1"/>
              <a:t>Metode</a:t>
            </a:r>
            <a:r>
              <a:rPr lang="en-MY" dirty="0"/>
              <a:t> </a:t>
            </a:r>
            <a:r>
              <a:rPr lang="en-MY" dirty="0" err="1"/>
              <a:t>Kristus</a:t>
            </a:r>
            <a:r>
              <a:rPr lang="en-MY" dirty="0"/>
              <a:t> </a:t>
            </a:r>
            <a:r>
              <a:rPr lang="en-MY" dirty="0" err="1"/>
              <a:t>saja</a:t>
            </a:r>
            <a:r>
              <a:rPr lang="en-MY" dirty="0"/>
              <a:t> yang </a:t>
            </a:r>
            <a:r>
              <a:rPr lang="en-MY" dirty="0" err="1"/>
              <a:t>akan</a:t>
            </a:r>
            <a:r>
              <a:rPr lang="en-MY" dirty="0"/>
              <a:t> </a:t>
            </a:r>
            <a:r>
              <a:rPr lang="en-MY" dirty="0" err="1"/>
              <a:t>memberi</a:t>
            </a:r>
            <a:r>
              <a:rPr lang="en-MY" dirty="0"/>
              <a:t> </a:t>
            </a:r>
            <a:r>
              <a:rPr lang="en-MY" dirty="0" err="1"/>
              <a:t>keberhasilan</a:t>
            </a:r>
            <a:r>
              <a:rPr lang="en-MY" dirty="0"/>
              <a:t> </a:t>
            </a:r>
            <a:r>
              <a:rPr lang="en-MY" dirty="0" err="1"/>
              <a:t>sejati</a:t>
            </a:r>
            <a:r>
              <a:rPr lang="en-MY" dirty="0"/>
              <a:t> </a:t>
            </a:r>
            <a:r>
              <a:rPr lang="en-MY" dirty="0" err="1"/>
              <a:t>dalam</a:t>
            </a:r>
            <a:r>
              <a:rPr lang="en-MY" dirty="0"/>
              <a:t> </a:t>
            </a:r>
            <a:r>
              <a:rPr lang="en-MY" dirty="0" err="1"/>
              <a:t>menjangkau</a:t>
            </a:r>
            <a:r>
              <a:rPr lang="en-MY" dirty="0"/>
              <a:t> </a:t>
            </a:r>
            <a:r>
              <a:rPr lang="en-MY" dirty="0" err="1"/>
              <a:t>manusia</a:t>
            </a:r>
            <a:r>
              <a:rPr lang="en-MY" dirty="0"/>
              <a:t>. </a:t>
            </a:r>
            <a:r>
              <a:rPr lang="en-MY" dirty="0" err="1"/>
              <a:t>Juruselamat</a:t>
            </a:r>
            <a:r>
              <a:rPr lang="en-MY" dirty="0"/>
              <a:t> </a:t>
            </a:r>
            <a:r>
              <a:rPr lang="en-MY" dirty="0" err="1"/>
              <a:t>bergaul</a:t>
            </a:r>
            <a:r>
              <a:rPr lang="en-MY" dirty="0"/>
              <a:t> </a:t>
            </a:r>
            <a:r>
              <a:rPr lang="en-MY" dirty="0" err="1"/>
              <a:t>dengan</a:t>
            </a:r>
            <a:r>
              <a:rPr lang="en-MY" dirty="0"/>
              <a:t> </a:t>
            </a:r>
            <a:r>
              <a:rPr lang="en-MY" dirty="0" err="1"/>
              <a:t>manusia</a:t>
            </a:r>
            <a:r>
              <a:rPr lang="en-MY" dirty="0"/>
              <a:t> </a:t>
            </a:r>
            <a:r>
              <a:rPr lang="en-MY" dirty="0" err="1"/>
              <a:t>sebagai</a:t>
            </a:r>
            <a:r>
              <a:rPr lang="en-MY" dirty="0"/>
              <a:t> </a:t>
            </a:r>
            <a:r>
              <a:rPr lang="en-MY" dirty="0" err="1"/>
              <a:t>seorang</a:t>
            </a:r>
            <a:r>
              <a:rPr lang="en-MY" dirty="0"/>
              <a:t> yang </a:t>
            </a:r>
            <a:r>
              <a:rPr lang="en-MY" dirty="0" err="1"/>
              <a:t>menginginkan</a:t>
            </a:r>
            <a:r>
              <a:rPr lang="en-MY" dirty="0"/>
              <a:t> </a:t>
            </a:r>
            <a:r>
              <a:rPr lang="en-MY" dirty="0" err="1"/>
              <a:t>kebaikan</a:t>
            </a:r>
            <a:r>
              <a:rPr lang="en-MY" dirty="0"/>
              <a:t> </a:t>
            </a:r>
            <a:r>
              <a:rPr lang="en-MY" dirty="0" err="1"/>
              <a:t>mereka</a:t>
            </a:r>
            <a:r>
              <a:rPr lang="en-MY" dirty="0"/>
              <a:t>. </a:t>
            </a:r>
            <a:r>
              <a:rPr lang="en-MY" dirty="0" err="1"/>
              <a:t>Ia</a:t>
            </a:r>
            <a:r>
              <a:rPr lang="en-MY" dirty="0"/>
              <a:t> </a:t>
            </a:r>
            <a:r>
              <a:rPr lang="en-MY" dirty="0" err="1"/>
              <a:t>menunjukkan</a:t>
            </a:r>
            <a:r>
              <a:rPr lang="en-MY" dirty="0"/>
              <a:t> rasa </a:t>
            </a:r>
            <a:r>
              <a:rPr lang="en-MY" dirty="0" err="1"/>
              <a:t>simpati</a:t>
            </a:r>
            <a:r>
              <a:rPr lang="en-MY" dirty="0"/>
              <a:t>-Nya </a:t>
            </a:r>
            <a:r>
              <a:rPr lang="en-MY" dirty="0" err="1"/>
              <a:t>terhadap</a:t>
            </a:r>
            <a:r>
              <a:rPr lang="en-MY" dirty="0"/>
              <a:t> </a:t>
            </a:r>
            <a:r>
              <a:rPr lang="en-MY" dirty="0" err="1"/>
              <a:t>mereka</a:t>
            </a:r>
            <a:r>
              <a:rPr lang="en-MY" dirty="0"/>
              <a:t>, </a:t>
            </a:r>
            <a:r>
              <a:rPr lang="en-MY" dirty="0" err="1"/>
              <a:t>melayani</a:t>
            </a:r>
            <a:r>
              <a:rPr lang="en-MY" dirty="0"/>
              <a:t> </a:t>
            </a:r>
            <a:r>
              <a:rPr lang="en-MY" dirty="0" err="1"/>
              <a:t>kebutuhan</a:t>
            </a:r>
            <a:r>
              <a:rPr lang="en-MY" dirty="0"/>
              <a:t> </a:t>
            </a:r>
            <a:r>
              <a:rPr lang="en-MY" dirty="0" err="1"/>
              <a:t>mereka</a:t>
            </a:r>
            <a:r>
              <a:rPr lang="en-MY" dirty="0"/>
              <a:t> dan </a:t>
            </a:r>
            <a:r>
              <a:rPr lang="en-MY" dirty="0" err="1"/>
              <a:t>memenangkan</a:t>
            </a:r>
            <a:r>
              <a:rPr lang="en-MY" dirty="0"/>
              <a:t> </a:t>
            </a:r>
            <a:r>
              <a:rPr lang="en-MY" dirty="0" err="1"/>
              <a:t>kepercayaan</a:t>
            </a:r>
            <a:r>
              <a:rPr lang="en-MY" dirty="0"/>
              <a:t> </a:t>
            </a:r>
            <a:r>
              <a:rPr lang="en-MY" dirty="0" err="1"/>
              <a:t>mereka</a:t>
            </a:r>
            <a:r>
              <a:rPr lang="en-MY" dirty="0"/>
              <a:t>. Lalu </a:t>
            </a:r>
            <a:r>
              <a:rPr lang="en-MY" dirty="0" err="1"/>
              <a:t>Ia</a:t>
            </a:r>
            <a:r>
              <a:rPr lang="en-MY" dirty="0"/>
              <a:t> </a:t>
            </a:r>
            <a:r>
              <a:rPr lang="en-MY" dirty="0" err="1"/>
              <a:t>memanggil</a:t>
            </a:r>
            <a:r>
              <a:rPr lang="en-MY" dirty="0"/>
              <a:t> </a:t>
            </a:r>
            <a:r>
              <a:rPr lang="en-MY" dirty="0" err="1"/>
              <a:t>mereka</a:t>
            </a:r>
            <a:r>
              <a:rPr lang="en-MY" dirty="0"/>
              <a:t>: “</a:t>
            </a:r>
            <a:r>
              <a:rPr lang="en-MY" dirty="0" err="1"/>
              <a:t>Ikutlah</a:t>
            </a:r>
            <a:r>
              <a:rPr lang="en-MY" dirty="0"/>
              <a:t> Aku.” Kita </a:t>
            </a:r>
            <a:r>
              <a:rPr lang="en-MY" dirty="0" err="1"/>
              <a:t>perlu</a:t>
            </a:r>
            <a:r>
              <a:rPr lang="en-MY" dirty="0"/>
              <a:t> </a:t>
            </a:r>
            <a:r>
              <a:rPr lang="en-MY" dirty="0" err="1"/>
              <a:t>mendekati</a:t>
            </a:r>
            <a:r>
              <a:rPr lang="en-MY" dirty="0"/>
              <a:t> orang </a:t>
            </a:r>
            <a:r>
              <a:rPr lang="en-MY" dirty="0" err="1"/>
              <a:t>dengan</a:t>
            </a:r>
            <a:r>
              <a:rPr lang="en-MY" dirty="0"/>
              <a:t> </a:t>
            </a:r>
            <a:r>
              <a:rPr lang="en-MY" dirty="0" err="1"/>
              <a:t>usaha</a:t>
            </a:r>
            <a:r>
              <a:rPr lang="en-MY" dirty="0"/>
              <a:t> </a:t>
            </a:r>
            <a:r>
              <a:rPr lang="en-MY" dirty="0" err="1"/>
              <a:t>pribadi</a:t>
            </a:r>
            <a:r>
              <a:rPr lang="en-MY" dirty="0"/>
              <a:t>. </a:t>
            </a:r>
            <a:r>
              <a:rPr lang="en-MY" dirty="0" err="1"/>
              <a:t>Sekiranya</a:t>
            </a:r>
            <a:r>
              <a:rPr lang="en-MY" dirty="0"/>
              <a:t> </a:t>
            </a:r>
            <a:r>
              <a:rPr lang="en-MY" dirty="0" err="1"/>
              <a:t>waktu</a:t>
            </a:r>
            <a:r>
              <a:rPr lang="en-MY" dirty="0"/>
              <a:t> </a:t>
            </a:r>
            <a:r>
              <a:rPr lang="en-MY" dirty="0" err="1"/>
              <a:t>untuk</a:t>
            </a:r>
            <a:r>
              <a:rPr lang="en-MY" dirty="0"/>
              <a:t> </a:t>
            </a:r>
            <a:r>
              <a:rPr lang="en-MY" dirty="0" err="1"/>
              <a:t>berkhotbah</a:t>
            </a:r>
            <a:r>
              <a:rPr lang="en-MY" dirty="0"/>
              <a:t> </a:t>
            </a:r>
            <a:r>
              <a:rPr lang="en-MY" dirty="0" err="1"/>
              <a:t>dikurangi</a:t>
            </a:r>
            <a:r>
              <a:rPr lang="en-MY" dirty="0"/>
              <a:t>, dan </a:t>
            </a:r>
            <a:r>
              <a:rPr lang="en-MY" dirty="0" err="1"/>
              <a:t>lebih</a:t>
            </a:r>
            <a:r>
              <a:rPr lang="en-MY" dirty="0"/>
              <a:t> </a:t>
            </a:r>
            <a:r>
              <a:rPr lang="en-MY" dirty="0" err="1"/>
              <a:t>banyak</a:t>
            </a:r>
            <a:r>
              <a:rPr lang="en-MY" dirty="0"/>
              <a:t> </a:t>
            </a:r>
            <a:r>
              <a:rPr lang="en-MY" dirty="0" err="1"/>
              <a:t>waktu</a:t>
            </a:r>
            <a:r>
              <a:rPr lang="en-MY" dirty="0"/>
              <a:t> </a:t>
            </a:r>
            <a:r>
              <a:rPr lang="en-MY" dirty="0" err="1"/>
              <a:t>digunakan</a:t>
            </a:r>
            <a:r>
              <a:rPr lang="en-MY" dirty="0"/>
              <a:t> </a:t>
            </a:r>
            <a:r>
              <a:rPr lang="en-MY" dirty="0" err="1"/>
              <a:t>dalam</a:t>
            </a:r>
            <a:r>
              <a:rPr lang="en-MY" dirty="0"/>
              <a:t> </a:t>
            </a:r>
            <a:r>
              <a:rPr lang="en-MY" dirty="0" err="1"/>
              <a:t>pelayanan</a:t>
            </a:r>
            <a:r>
              <a:rPr lang="en-MY" dirty="0"/>
              <a:t> </a:t>
            </a:r>
            <a:r>
              <a:rPr lang="en-MY" dirty="0" err="1"/>
              <a:t>pribadi</a:t>
            </a:r>
            <a:r>
              <a:rPr lang="en-MY" dirty="0"/>
              <a:t>, </a:t>
            </a:r>
            <a:r>
              <a:rPr lang="en-MY" dirty="0" err="1"/>
              <a:t>maka</a:t>
            </a:r>
            <a:r>
              <a:rPr lang="en-MY" dirty="0"/>
              <a:t> </a:t>
            </a:r>
            <a:r>
              <a:rPr lang="en-MY" dirty="0" err="1"/>
              <a:t>akan</a:t>
            </a:r>
            <a:r>
              <a:rPr lang="en-MY" dirty="0"/>
              <a:t> </a:t>
            </a:r>
            <a:r>
              <a:rPr lang="en-MY" dirty="0" err="1"/>
              <a:t>terlihat</a:t>
            </a:r>
            <a:r>
              <a:rPr lang="en-MY" dirty="0"/>
              <a:t> </a:t>
            </a:r>
            <a:r>
              <a:rPr lang="en-MY" dirty="0" err="1"/>
              <a:t>hasil</a:t>
            </a:r>
            <a:r>
              <a:rPr lang="en-MY" dirty="0"/>
              <a:t> yang </a:t>
            </a:r>
            <a:r>
              <a:rPr lang="en-MY" dirty="0" err="1"/>
              <a:t>lebih</a:t>
            </a:r>
            <a:r>
              <a:rPr lang="en-MY" dirty="0"/>
              <a:t> </a:t>
            </a:r>
            <a:r>
              <a:rPr lang="en-MY" dirty="0" err="1"/>
              <a:t>besar</a:t>
            </a:r>
            <a:r>
              <a:rPr lang="en-MY" dirty="0"/>
              <a:t>. Orang miskin </a:t>
            </a:r>
            <a:r>
              <a:rPr lang="en-MY" dirty="0" err="1"/>
              <a:t>ditolong</a:t>
            </a:r>
            <a:r>
              <a:rPr lang="en-MY" dirty="0"/>
              <a:t>, orang yang </a:t>
            </a:r>
            <a:r>
              <a:rPr lang="en-MY" dirty="0" err="1"/>
              <a:t>sakit</a:t>
            </a:r>
            <a:r>
              <a:rPr lang="en-MY" dirty="0"/>
              <a:t> </a:t>
            </a:r>
            <a:r>
              <a:rPr lang="en-MY" dirty="0" err="1"/>
              <a:t>dirawat</a:t>
            </a:r>
            <a:r>
              <a:rPr lang="en-MY" dirty="0"/>
              <a:t>, yang </a:t>
            </a:r>
            <a:r>
              <a:rPr lang="en-MY" dirty="0" err="1"/>
              <a:t>bersusah</a:t>
            </a:r>
            <a:r>
              <a:rPr lang="en-MY" dirty="0"/>
              <a:t> dan </a:t>
            </a:r>
            <a:r>
              <a:rPr lang="en-MY" dirty="0" err="1"/>
              <a:t>bersedih</a:t>
            </a:r>
            <a:r>
              <a:rPr lang="en-MY" dirty="0"/>
              <a:t> </a:t>
            </a:r>
            <a:r>
              <a:rPr lang="en-MY" dirty="0" err="1"/>
              <a:t>dihibur</a:t>
            </a:r>
            <a:r>
              <a:rPr lang="en-MY" dirty="0"/>
              <a:t>, yang </a:t>
            </a:r>
            <a:r>
              <a:rPr lang="en-MY" dirty="0" err="1"/>
              <a:t>bodoh</a:t>
            </a:r>
            <a:r>
              <a:rPr lang="en-MY" dirty="0"/>
              <a:t> </a:t>
            </a:r>
            <a:r>
              <a:rPr lang="en-MY" dirty="0" err="1"/>
              <a:t>diajar</a:t>
            </a:r>
            <a:r>
              <a:rPr lang="en-MY" dirty="0"/>
              <a:t>, dan yang k: </a:t>
            </a:r>
            <a:r>
              <a:rPr lang="en-MY" dirty="0" err="1"/>
              <a:t>urang</a:t>
            </a:r>
            <a:r>
              <a:rPr lang="en-MY" dirty="0"/>
              <a:t> </a:t>
            </a:r>
            <a:r>
              <a:rPr lang="en-MY" dirty="0" err="1"/>
              <a:t>berpengalaman</a:t>
            </a:r>
            <a:r>
              <a:rPr lang="en-MY" dirty="0"/>
              <a:t> </a:t>
            </a:r>
            <a:r>
              <a:rPr lang="en-MY" dirty="0" err="1"/>
              <a:t>dinasihati</a:t>
            </a:r>
            <a:r>
              <a:rPr lang="en-MY" dirty="0"/>
              <a:t>. Kita </a:t>
            </a:r>
            <a:r>
              <a:rPr lang="en-MY" dirty="0" err="1"/>
              <a:t>harus</a:t>
            </a:r>
            <a:r>
              <a:rPr lang="en-MY" dirty="0"/>
              <a:t> </a:t>
            </a:r>
            <a:r>
              <a:rPr lang="en-MY" dirty="0" err="1"/>
              <a:t>menangis</a:t>
            </a:r>
            <a:r>
              <a:rPr lang="en-MY" dirty="0"/>
              <a:t> </a:t>
            </a:r>
            <a:r>
              <a:rPr lang="en-MY" dirty="0" err="1"/>
              <a:t>dengan</a:t>
            </a:r>
            <a:r>
              <a:rPr lang="en-MY" dirty="0"/>
              <a:t> </a:t>
            </a:r>
            <a:r>
              <a:rPr lang="en-MY" dirty="0" err="1"/>
              <a:t>mereka</a:t>
            </a:r>
            <a:r>
              <a:rPr lang="en-MY" dirty="0"/>
              <a:t> yang </a:t>
            </a:r>
            <a:r>
              <a:rPr lang="en-MY" dirty="0" err="1"/>
              <a:t>sedang</a:t>
            </a:r>
            <a:r>
              <a:rPr lang="en-MY" dirty="0"/>
              <a:t> </a:t>
            </a:r>
            <a:r>
              <a:rPr lang="en-MY" dirty="0" err="1"/>
              <a:t>menangis</a:t>
            </a:r>
            <a:r>
              <a:rPr lang="en-MY" dirty="0"/>
              <a:t>, dan </a:t>
            </a:r>
            <a:r>
              <a:rPr lang="en-MY" dirty="0" err="1"/>
              <a:t>bersuka</a:t>
            </a:r>
            <a:r>
              <a:rPr lang="en-MY" dirty="0"/>
              <a:t> </a:t>
            </a:r>
            <a:r>
              <a:rPr lang="en-MY" dirty="0" err="1"/>
              <a:t>ber</a:t>
            </a:r>
            <a:r>
              <a:rPr lang="en-MY" dirty="0"/>
              <a:t> </a:t>
            </a:r>
            <a:r>
              <a:rPr lang="en-MY" dirty="0" err="1"/>
              <a:t>sama</a:t>
            </a:r>
            <a:r>
              <a:rPr lang="en-MY" dirty="0"/>
              <a:t> </a:t>
            </a:r>
            <a:r>
              <a:rPr lang="en-MY" dirty="0" err="1"/>
              <a:t>mereka</a:t>
            </a:r>
            <a:r>
              <a:rPr lang="en-MY" dirty="0"/>
              <a:t> yang </a:t>
            </a:r>
            <a:r>
              <a:rPr lang="en-MY" dirty="0" err="1"/>
              <a:t>gembira</a:t>
            </a:r>
            <a:r>
              <a:rPr lang="en-MY" dirty="0"/>
              <a:t>. </a:t>
            </a:r>
            <a:r>
              <a:rPr lang="en-MY" dirty="0" err="1"/>
              <a:t>Disertai</a:t>
            </a:r>
            <a:r>
              <a:rPr lang="en-MY" dirty="0"/>
              <a:t> </a:t>
            </a:r>
            <a:r>
              <a:rPr lang="en-MY" dirty="0" err="1"/>
              <a:t>dengan</a:t>
            </a:r>
            <a:r>
              <a:rPr lang="en-MY" dirty="0"/>
              <a:t> </a:t>
            </a:r>
            <a:r>
              <a:rPr lang="en-MY" dirty="0" err="1"/>
              <a:t>kuasa</a:t>
            </a:r>
            <a:r>
              <a:rPr lang="en-MY" dirty="0"/>
              <a:t> </a:t>
            </a:r>
            <a:r>
              <a:rPr lang="en-MY" dirty="0" err="1"/>
              <a:t>membujuk</a:t>
            </a:r>
            <a:r>
              <a:rPr lang="en-MY" dirty="0"/>
              <a:t>, </a:t>
            </a:r>
            <a:r>
              <a:rPr lang="en-MY" dirty="0" err="1"/>
              <a:t>kuasa</a:t>
            </a:r>
            <a:r>
              <a:rPr lang="en-MY" dirty="0"/>
              <a:t> </a:t>
            </a:r>
            <a:r>
              <a:rPr lang="en-MY" dirty="0" err="1"/>
              <a:t>berdoa</a:t>
            </a:r>
            <a:r>
              <a:rPr lang="en-MY" dirty="0"/>
              <a:t>, </a:t>
            </a:r>
            <a:r>
              <a:rPr lang="en-MY" dirty="0" err="1"/>
              <a:t>kuasa</a:t>
            </a:r>
            <a:r>
              <a:rPr lang="en-MY" dirty="0"/>
              <a:t> </a:t>
            </a:r>
            <a:r>
              <a:rPr lang="en-MY" dirty="0" err="1"/>
              <a:t>kasih</a:t>
            </a:r>
            <a:r>
              <a:rPr lang="en-MY" dirty="0"/>
              <a:t> Allah, </a:t>
            </a:r>
            <a:r>
              <a:rPr lang="en-MY" dirty="0" err="1"/>
              <a:t>maka</a:t>
            </a:r>
            <a:r>
              <a:rPr lang="en-MY" dirty="0"/>
              <a:t> </a:t>
            </a:r>
            <a:r>
              <a:rPr lang="en-MY" dirty="0" err="1"/>
              <a:t>pekerjaan</a:t>
            </a:r>
            <a:r>
              <a:rPr lang="en-MY" dirty="0"/>
              <a:t> </a:t>
            </a:r>
            <a:r>
              <a:rPr lang="en-MY" dirty="0" err="1"/>
              <a:t>ini</a:t>
            </a:r>
            <a:r>
              <a:rPr lang="en-MY" dirty="0"/>
              <a:t> </a:t>
            </a:r>
            <a:r>
              <a:rPr lang="en-MY" dirty="0" err="1"/>
              <a:t>tidak</a:t>
            </a:r>
            <a:r>
              <a:rPr lang="en-MY" dirty="0"/>
              <a:t> </a:t>
            </a:r>
            <a:r>
              <a:rPr lang="en-MY" dirty="0" err="1"/>
              <a:t>akan</a:t>
            </a:r>
            <a:r>
              <a:rPr lang="en-MY" dirty="0"/>
              <a:t>, </a:t>
            </a:r>
            <a:r>
              <a:rPr lang="en-MY" dirty="0" err="1"/>
              <a:t>bahkan</a:t>
            </a:r>
            <a:r>
              <a:rPr lang="en-MY" dirty="0"/>
              <a:t> </a:t>
            </a:r>
            <a:r>
              <a:rPr lang="en-MY" dirty="0" err="1"/>
              <a:t>tidak</a:t>
            </a:r>
            <a:r>
              <a:rPr lang="en-MY" dirty="0"/>
              <a:t> </a:t>
            </a:r>
            <a:r>
              <a:rPr lang="en-MY" dirty="0" err="1"/>
              <a:t>mungkin</a:t>
            </a:r>
            <a:r>
              <a:rPr lang="en-MY" dirty="0"/>
              <a:t>, </a:t>
            </a:r>
            <a:r>
              <a:rPr lang="en-MY" dirty="0" err="1"/>
              <a:t>terlaksana</a:t>
            </a:r>
            <a:r>
              <a:rPr lang="en-MY" dirty="0"/>
              <a:t> </a:t>
            </a:r>
            <a:r>
              <a:rPr lang="en-MY" dirty="0" err="1"/>
              <a:t>tanpa</a:t>
            </a:r>
            <a:r>
              <a:rPr lang="en-MY" dirty="0"/>
              <a:t> </a:t>
            </a:r>
            <a:r>
              <a:rPr lang="en-MY" dirty="0" err="1"/>
              <a:t>hasil</a:t>
            </a:r>
            <a:r>
              <a:rPr lang="en-MY" dirty="0"/>
              <a:t>. (</a:t>
            </a:r>
            <a:r>
              <a:rPr lang="en-MY" dirty="0" err="1"/>
              <a:t>Hidup</a:t>
            </a:r>
            <a:r>
              <a:rPr lang="en-MY" dirty="0"/>
              <a:t> yang </a:t>
            </a:r>
            <a:r>
              <a:rPr lang="en-MY" dirty="0" err="1"/>
              <a:t>Terbaik</a:t>
            </a:r>
            <a:r>
              <a:rPr lang="en-MY" dirty="0"/>
              <a:t>, </a:t>
            </a:r>
            <a:r>
              <a:rPr lang="en-MY" dirty="0" err="1"/>
              <a:t>hlm</a:t>
            </a:r>
            <a:r>
              <a:rPr lang="en-MY" dirty="0"/>
              <a:t>. 123)</a:t>
            </a:r>
            <a:endParaRPr lang="en-US" dirty="0"/>
          </a:p>
        </p:txBody>
      </p:sp>
      <p:sp>
        <p:nvSpPr>
          <p:cNvPr id="4" name="Footer Placeholder 3">
            <a:extLst>
              <a:ext uri="{FF2B5EF4-FFF2-40B4-BE49-F238E27FC236}">
                <a16:creationId xmlns:a16="http://schemas.microsoft.com/office/drawing/2014/main" id="{66DE8727-79AB-0109-C716-EFAEB6167ECC}"/>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658036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60F7-59CF-9541-E9E4-A78477301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76F0-D6CC-599C-69ED-298B51296D2E}"/>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F2F6C5FB-5080-0FE1-1394-9F348E99B894}"/>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9845D8E4-8630-9B19-E5C4-A34BA5D21CFD}"/>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3241662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738E-0D05-6BE2-8840-14649A053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79264-81F0-9077-59B3-6C4EBF3CD19E}"/>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87064B51-9057-8A8D-1D50-9B1B7DD9A98D}"/>
              </a:ext>
            </a:extLst>
          </p:cNvPr>
          <p:cNvSpPr>
            <a:spLocks noGrp="1"/>
          </p:cNvSpPr>
          <p:nvPr>
            <p:ph type="body" idx="3"/>
          </p:nvPr>
        </p:nvSpPr>
        <p:spPr/>
        <p:txBody>
          <a:bodyPr/>
          <a:lstStyle/>
          <a:p>
            <a:endParaRPr lang="en-US" dirty="0"/>
          </a:p>
        </p:txBody>
      </p:sp>
      <p:sp>
        <p:nvSpPr>
          <p:cNvPr id="4" name="Footer Placeholder 3">
            <a:extLst>
              <a:ext uri="{FF2B5EF4-FFF2-40B4-BE49-F238E27FC236}">
                <a16:creationId xmlns:a16="http://schemas.microsoft.com/office/drawing/2014/main" id="{53733B79-D4B2-C056-7528-B4074DB6E537}"/>
              </a:ext>
            </a:extLst>
          </p:cNvPr>
          <p:cNvSpPr>
            <a:spLocks noGrp="1"/>
          </p:cNvSpPr>
          <p:nvPr>
            <p:ph type="ftr" sz="quarter" idx="4"/>
          </p:nvPr>
        </p:nvSpPr>
        <p:spPr/>
        <p:txBody>
          <a:bodyPr/>
          <a:lstStyle/>
          <a:p>
            <a:r>
              <a:rPr lang="en-MY"/>
              <a:t>Celvin Billy Maurice@2024</a:t>
            </a:r>
          </a:p>
        </p:txBody>
      </p:sp>
    </p:spTree>
    <p:extLst>
      <p:ext uri="{BB962C8B-B14F-4D97-AF65-F5344CB8AC3E}">
        <p14:creationId xmlns:p14="http://schemas.microsoft.com/office/powerpoint/2010/main" val="647618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8B9F6-4ECF-35D9-C14A-5A0E93167B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6DA27817-AB59-D310-331E-F2EB0ACAA6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054F6D01-3151-C591-7203-14522B357356}"/>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5" name="Footer Placeholder 4">
            <a:extLst>
              <a:ext uri="{FF2B5EF4-FFF2-40B4-BE49-F238E27FC236}">
                <a16:creationId xmlns:a16="http://schemas.microsoft.com/office/drawing/2014/main" id="{8E043F62-EE24-791C-D189-10A8CFA718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00BA2298-1E69-39A2-14E0-21750163EFAB}"/>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1632930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2D03-41A2-F87D-63F0-AF4057C06C9B}"/>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FB9E327B-59D8-5543-94CA-F2A02B6F8C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416DD556-B14E-55B6-0D65-DEAA3EE3A570}"/>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5" name="Footer Placeholder 4">
            <a:extLst>
              <a:ext uri="{FF2B5EF4-FFF2-40B4-BE49-F238E27FC236}">
                <a16:creationId xmlns:a16="http://schemas.microsoft.com/office/drawing/2014/main" id="{035E85CE-789B-D299-9E23-2989A20E7FC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E3C5616A-3A9F-EFA4-B206-DE55A65C3D75}"/>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469496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8AE16-82E1-50D7-9B0B-B55217E9ED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F6760E71-09B6-4771-A149-7A9FDF04B6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F23CCC-5709-494F-BC01-C5EA50F977D4}"/>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5" name="Footer Placeholder 4">
            <a:extLst>
              <a:ext uri="{FF2B5EF4-FFF2-40B4-BE49-F238E27FC236}">
                <a16:creationId xmlns:a16="http://schemas.microsoft.com/office/drawing/2014/main" id="{8DC3CA1B-303E-9071-2603-6665BD3E145F}"/>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2BEA4DA-B7EC-CB1D-97B3-F5597673833A}"/>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878983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5458-C5B1-1C83-3D29-AA1FFE02938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A07E94DD-893B-B448-2CFD-53637C2218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4B9E47F0-2C3A-932D-E6AA-D7C4BDCEE3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F4AFA14B-633C-D74A-5400-D9FC704AD8A2}"/>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6" name="Footer Placeholder 5">
            <a:extLst>
              <a:ext uri="{FF2B5EF4-FFF2-40B4-BE49-F238E27FC236}">
                <a16:creationId xmlns:a16="http://schemas.microsoft.com/office/drawing/2014/main" id="{EFB577CA-B917-D7BB-6F0B-6D05CD5F265D}"/>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5D144E42-683C-0619-FC8B-6E66C8F63C8C}"/>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1244902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8C1C-A6AA-916A-2A8F-9903D5E4FCBF}"/>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DF3B62A-CE6E-1128-9D2B-E731DF54BD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982598-FD38-FD7A-1074-9A1092ED71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0B02A2F8-5029-5B5A-C367-27F130977E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3AB880-3C80-6AD8-D865-19BB05B594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7CD1CAB2-B7D5-2898-29FE-2BE75A0F8137}"/>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8" name="Footer Placeholder 7">
            <a:extLst>
              <a:ext uri="{FF2B5EF4-FFF2-40B4-BE49-F238E27FC236}">
                <a16:creationId xmlns:a16="http://schemas.microsoft.com/office/drawing/2014/main" id="{A043B67E-D92A-4EFE-3453-BEEB60CA074C}"/>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1982C445-A675-3F66-9AE7-0AE8E94B4DDD}"/>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1058918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B7A0-8CFF-B228-05B9-894E33B67179}"/>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57B5A3B-BC85-80E9-6250-A9F1B69EFF26}"/>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4" name="Footer Placeholder 3">
            <a:extLst>
              <a:ext uri="{FF2B5EF4-FFF2-40B4-BE49-F238E27FC236}">
                <a16:creationId xmlns:a16="http://schemas.microsoft.com/office/drawing/2014/main" id="{047285C2-CAFB-426C-DC60-E2D3FB2DD973}"/>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A82BF6D5-2580-9DBE-0176-E3AD749A6D62}"/>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4285601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75A3D-1421-4D76-1D88-4D481DDE195E}"/>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3" name="Footer Placeholder 2">
            <a:extLst>
              <a:ext uri="{FF2B5EF4-FFF2-40B4-BE49-F238E27FC236}">
                <a16:creationId xmlns:a16="http://schemas.microsoft.com/office/drawing/2014/main" id="{EDAAEDF9-476C-0BD6-6BCD-19DF8B2A2FBE}"/>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DA825B50-D556-DC0A-4AFE-1AD704CDC604}"/>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2676408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253D-FE00-C52C-0959-D59E75DF0F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CBAA9269-165C-82BD-BDA5-2F056FE35B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71D8F8BE-E137-DE28-DBDA-0203E3BCC6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AD83C3-48F8-960C-ECB7-C623CCFF471B}"/>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6" name="Footer Placeholder 5">
            <a:extLst>
              <a:ext uri="{FF2B5EF4-FFF2-40B4-BE49-F238E27FC236}">
                <a16:creationId xmlns:a16="http://schemas.microsoft.com/office/drawing/2014/main" id="{D71FC1CA-6EF1-9995-C789-9B8D75B2B39F}"/>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238C906E-63FA-B1AC-7B23-B7654A9F83DD}"/>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884688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AC9A-B3C6-EFC5-B628-96ED4105B0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97BA69A7-B4EB-4D82-F61B-32E1F56E66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CAEAD9B6-49D4-9F93-2D21-4D22476451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5C1794-D60A-32AA-1851-B938D645B6F7}"/>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6" name="Footer Placeholder 5">
            <a:extLst>
              <a:ext uri="{FF2B5EF4-FFF2-40B4-BE49-F238E27FC236}">
                <a16:creationId xmlns:a16="http://schemas.microsoft.com/office/drawing/2014/main" id="{D0D9A83E-0BB0-4EB6-B680-C2C006F9E3FB}"/>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B1FD2B02-5F6F-4000-0A73-38300774F1B2}"/>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333908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6645B-860E-7CB7-142C-B27573DE21FB}"/>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CCD8A38-3859-61CB-1871-B68261999C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8B92E87-05CA-54B9-CEFF-64E51336D5D8}"/>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5" name="Footer Placeholder 4">
            <a:extLst>
              <a:ext uri="{FF2B5EF4-FFF2-40B4-BE49-F238E27FC236}">
                <a16:creationId xmlns:a16="http://schemas.microsoft.com/office/drawing/2014/main" id="{0A70DAB1-2E7D-AFCA-D927-713B67F61956}"/>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C7498DA6-2E0B-A224-FB22-B8E427512832}"/>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2081445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F99D8F-14DC-CC7C-161F-3393677A46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BDDE993C-A79E-240A-CB12-EAEB5B910B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AFE1DB6-D0C2-2C2A-4333-AD835FDE0A27}"/>
              </a:ext>
            </a:extLst>
          </p:cNvPr>
          <p:cNvSpPr>
            <a:spLocks noGrp="1"/>
          </p:cNvSpPr>
          <p:nvPr>
            <p:ph type="dt" sz="half" idx="10"/>
          </p:nvPr>
        </p:nvSpPr>
        <p:spPr/>
        <p:txBody>
          <a:bodyPr/>
          <a:lstStyle/>
          <a:p>
            <a:fld id="{22B7BB58-FD79-4AE0-B78F-1D99BFE9380C}" type="datetimeFigureOut">
              <a:rPr lang="en-MY" smtClean="0"/>
              <a:t>1/11/2024</a:t>
            </a:fld>
            <a:endParaRPr lang="en-MY"/>
          </a:p>
        </p:txBody>
      </p:sp>
      <p:sp>
        <p:nvSpPr>
          <p:cNvPr id="5" name="Footer Placeholder 4">
            <a:extLst>
              <a:ext uri="{FF2B5EF4-FFF2-40B4-BE49-F238E27FC236}">
                <a16:creationId xmlns:a16="http://schemas.microsoft.com/office/drawing/2014/main" id="{758FC1DE-1ECD-8D6E-85B1-A74775D97373}"/>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E771E2A-AA20-958B-2797-8F7061DA9762}"/>
              </a:ext>
            </a:extLst>
          </p:cNvPr>
          <p:cNvSpPr>
            <a:spLocks noGrp="1"/>
          </p:cNvSpPr>
          <p:nvPr>
            <p:ph type="sldNum" sz="quarter" idx="12"/>
          </p:nvPr>
        </p:nvSpPr>
        <p:spPr/>
        <p:txBody>
          <a:bodyPr/>
          <a:lstStyle/>
          <a:p>
            <a:fld id="{5571E926-1C19-4F18-83C4-C6FE17EAB91F}" type="slidenum">
              <a:rPr lang="en-MY" smtClean="0"/>
              <a:t>‹#›</a:t>
            </a:fld>
            <a:endParaRPr lang="en-MY"/>
          </a:p>
        </p:txBody>
      </p:sp>
    </p:spTree>
    <p:extLst>
      <p:ext uri="{BB962C8B-B14F-4D97-AF65-F5344CB8AC3E}">
        <p14:creationId xmlns:p14="http://schemas.microsoft.com/office/powerpoint/2010/main" val="4250716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882826-FECA-5398-75D3-A72265EE4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85B9A7C7-ACA2-FD0D-3942-FBA857230D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CEB624B-42AF-5EAD-EE84-0C2D46526C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B7BB58-FD79-4AE0-B78F-1D99BFE9380C}" type="datetimeFigureOut">
              <a:rPr lang="en-MY" smtClean="0"/>
              <a:t>1/11/2024</a:t>
            </a:fld>
            <a:endParaRPr lang="en-MY"/>
          </a:p>
        </p:txBody>
      </p:sp>
      <p:sp>
        <p:nvSpPr>
          <p:cNvPr id="5" name="Footer Placeholder 4">
            <a:extLst>
              <a:ext uri="{FF2B5EF4-FFF2-40B4-BE49-F238E27FC236}">
                <a16:creationId xmlns:a16="http://schemas.microsoft.com/office/drawing/2014/main" id="{F7E76CB2-F93E-178E-D046-D2CCDB7F92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EBB9E3E2-6687-F3FB-0199-7D9502FF9D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71E926-1C19-4F18-83C4-C6FE17EAB91F}" type="slidenum">
              <a:rPr lang="en-MY" smtClean="0"/>
              <a:t>‹#›</a:t>
            </a:fld>
            <a:endParaRPr lang="en-MY"/>
          </a:p>
        </p:txBody>
      </p:sp>
    </p:spTree>
    <p:extLst>
      <p:ext uri="{BB962C8B-B14F-4D97-AF65-F5344CB8AC3E}">
        <p14:creationId xmlns:p14="http://schemas.microsoft.com/office/powerpoint/2010/main" val="222256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E5DA94-39B9-A565-7383-EB9204BE52E1}"/>
              </a:ext>
            </a:extLst>
          </p:cNvPr>
          <p:cNvPicPr>
            <a:picLocks noChangeAspect="1"/>
          </p:cNvPicPr>
          <p:nvPr/>
        </p:nvPicPr>
        <p:blipFill>
          <a:blip r:embed="rId2">
            <a:extLst>
              <a:ext uri="{BEBA8EAE-BF5A-486C-A8C5-ECC9F3942E4B}">
                <a14:imgProps xmlns:a14="http://schemas.microsoft.com/office/drawing/2010/main">
                  <a14:imgLayer r:embed="rId3">
                    <a14:imgEffect>
                      <a14:artisticBlur radius="100"/>
                    </a14:imgEffect>
                  </a14:imgLayer>
                </a14:imgProps>
              </a:ext>
            </a:extLst>
          </a:blip>
          <a:srcRect t="3388" b="3388"/>
          <a:stretch/>
        </p:blipFill>
        <p:spPr>
          <a:xfrm>
            <a:off x="0" y="0"/>
            <a:ext cx="12192000" cy="6858000"/>
          </a:xfrm>
          <a:prstGeom prst="rect">
            <a:avLst/>
          </a:prstGeom>
        </p:spPr>
      </p:pic>
      <p:pic>
        <p:nvPicPr>
          <p:cNvPr id="5" name="Picture 4">
            <a:extLst>
              <a:ext uri="{FF2B5EF4-FFF2-40B4-BE49-F238E27FC236}">
                <a16:creationId xmlns:a16="http://schemas.microsoft.com/office/drawing/2014/main" id="{DA2F854D-FFFD-107C-F7E7-A5EA1B2C008D}"/>
              </a:ext>
            </a:extLst>
          </p:cNvPr>
          <p:cNvPicPr>
            <a:picLocks noChangeAspect="1"/>
          </p:cNvPicPr>
          <p:nvPr/>
        </p:nvPicPr>
        <p:blipFill>
          <a:blip r:embed="rId4"/>
          <a:stretch>
            <a:fillRect/>
          </a:stretch>
        </p:blipFill>
        <p:spPr>
          <a:xfrm>
            <a:off x="413033" y="0"/>
            <a:ext cx="11365934"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187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person wearing white band ring">
            <a:extLst>
              <a:ext uri="{FF2B5EF4-FFF2-40B4-BE49-F238E27FC236}">
                <a16:creationId xmlns:a16="http://schemas.microsoft.com/office/drawing/2014/main" id="{9FA361A5-AA27-7F09-0587-63DBE61276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625"/>
          <a:stretch/>
        </p:blipFill>
        <p:spPr bwMode="auto">
          <a:xfrm flipH="1">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5400000">
            <a:off x="-617561" y="617561"/>
            <a:ext cx="6858000" cy="5622878"/>
          </a:xfrm>
          <a:prstGeom prst="rect">
            <a:avLst/>
          </a:prstGeom>
          <a:gradFill flip="none" rotWithShape="1">
            <a:gsLst>
              <a:gs pos="0">
                <a:schemeClr val="tx2">
                  <a:lumMod val="50000"/>
                </a:schemeClr>
              </a:gs>
              <a:gs pos="29874">
                <a:schemeClr val="tx1">
                  <a:alpha val="64000"/>
                </a:schemeClr>
              </a:gs>
              <a:gs pos="78000">
                <a:schemeClr val="tx1">
                  <a:alpha val="44000"/>
                </a:schemeClr>
              </a:gs>
              <a:gs pos="59183">
                <a:srgbClr val="000000">
                  <a:alpha val="64000"/>
                </a:srgbClr>
              </a:gs>
              <a:gs pos="100000">
                <a:schemeClr val="tx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itle 1"/>
          <p:cNvSpPr>
            <a:spLocks noGrp="1"/>
          </p:cNvSpPr>
          <p:nvPr>
            <p:ph type="ctrTitle"/>
          </p:nvPr>
        </p:nvSpPr>
        <p:spPr>
          <a:xfrm>
            <a:off x="445826" y="1844179"/>
            <a:ext cx="6694275" cy="1584821"/>
          </a:xfrm>
        </p:spPr>
        <p:txBody>
          <a:bodyPr anchor="ctr">
            <a:normAutofit fontScale="90000"/>
          </a:bodyPr>
          <a:lstStyle/>
          <a:p>
            <a:pPr>
              <a:lnSpc>
                <a:spcPct val="150000"/>
              </a:lnSpc>
            </a:pPr>
            <a:r>
              <a:rPr lang="en-US" sz="3600" b="1" dirty="0" err="1">
                <a:solidFill>
                  <a:srgbClr val="DED4D2"/>
                </a:solidFill>
                <a:latin typeface="Lato Black" panose="020F0A02020204030203" charset="0"/>
              </a:rPr>
              <a:t>Selamat</a:t>
            </a:r>
            <a:r>
              <a:rPr lang="en-US" sz="3600" b="1" dirty="0">
                <a:solidFill>
                  <a:srgbClr val="DED4D2"/>
                </a:solidFill>
                <a:latin typeface="Lato Black" panose="020F0A02020204030203" charset="0"/>
              </a:rPr>
              <a:t> </a:t>
            </a:r>
            <a:r>
              <a:rPr lang="en-US" sz="3600" b="1" dirty="0" err="1">
                <a:solidFill>
                  <a:srgbClr val="DED4D2"/>
                </a:solidFill>
                <a:latin typeface="Lato Black" panose="020F0A02020204030203" charset="0"/>
              </a:rPr>
              <a:t>datang</a:t>
            </a:r>
            <a:r>
              <a:rPr lang="en-US" sz="3600" b="1" dirty="0">
                <a:solidFill>
                  <a:srgbClr val="DED4D2"/>
                </a:solidFill>
                <a:latin typeface="Lato Black" panose="020F0A02020204030203" charset="0"/>
              </a:rPr>
              <a:t> </a:t>
            </a:r>
            <a:r>
              <a:rPr lang="en-US" sz="3600" b="1" dirty="0" err="1">
                <a:solidFill>
                  <a:srgbClr val="DED4D2"/>
                </a:solidFill>
                <a:latin typeface="Lato Black" panose="020F0A02020204030203" charset="0"/>
              </a:rPr>
              <a:t>ke</a:t>
            </a:r>
            <a:r>
              <a:rPr lang="en-US" sz="3600" b="1" dirty="0">
                <a:solidFill>
                  <a:srgbClr val="DED4D2"/>
                </a:solidFill>
                <a:latin typeface="Lato Black" panose="020F0A02020204030203" charset="0"/>
              </a:rPr>
              <a:t>: </a:t>
            </a:r>
            <a:br>
              <a:rPr lang="en-US" sz="4800" b="1" dirty="0">
                <a:solidFill>
                  <a:srgbClr val="FFC000"/>
                </a:solidFill>
                <a:latin typeface="Lato Black" panose="020F0A02020204030203" charset="0"/>
              </a:rPr>
            </a:br>
            <a:r>
              <a:rPr lang="en-US" sz="6700" b="1" dirty="0">
                <a:solidFill>
                  <a:srgbClr val="C28131"/>
                </a:solidFill>
                <a:effectLst>
                  <a:outerShdw blurRad="38100" dist="38100" dir="2700000" algn="tl">
                    <a:srgbClr val="000000">
                      <a:alpha val="43137"/>
                    </a:srgbClr>
                  </a:outerShdw>
                </a:effectLst>
                <a:latin typeface="Freestyle Script" panose="030804020302050B0404" pitchFamily="66" charset="0"/>
              </a:rPr>
              <a:t>KKR GSDA Bukit Lalang 2024</a:t>
            </a:r>
            <a:endParaRPr lang="en-MY" sz="4800" b="1" dirty="0">
              <a:solidFill>
                <a:srgbClr val="C28131"/>
              </a:solidFill>
              <a:effectLst>
                <a:outerShdw blurRad="38100" dist="38100" dir="2700000" algn="tl">
                  <a:srgbClr val="000000">
                    <a:alpha val="43137"/>
                  </a:srgbClr>
                </a:outerShdw>
              </a:effectLst>
              <a:latin typeface="Freestyle Script" panose="030804020302050B0404" pitchFamily="66" charset="0"/>
            </a:endParaRPr>
          </a:p>
        </p:txBody>
      </p:sp>
      <p:sp>
        <p:nvSpPr>
          <p:cNvPr id="3" name="Subtitle 2"/>
          <p:cNvSpPr>
            <a:spLocks noGrp="1"/>
          </p:cNvSpPr>
          <p:nvPr>
            <p:ph type="subTitle" idx="1"/>
          </p:nvPr>
        </p:nvSpPr>
        <p:spPr>
          <a:xfrm>
            <a:off x="2011978" y="3957435"/>
            <a:ext cx="3561969" cy="587825"/>
          </a:xfrm>
        </p:spPr>
        <p:txBody>
          <a:bodyPr>
            <a:normAutofit/>
          </a:bodyPr>
          <a:lstStyle/>
          <a:p>
            <a:r>
              <a:rPr lang="de-DE" dirty="0">
                <a:solidFill>
                  <a:srgbClr val="DED4D2"/>
                </a:solidFill>
                <a:latin typeface="Lato Black" panose="020F0A02020204030203" charset="0"/>
              </a:rPr>
              <a:t>Selamat beribadah...</a:t>
            </a:r>
            <a:endParaRPr lang="en-MY" dirty="0">
              <a:solidFill>
                <a:srgbClr val="DED4D2"/>
              </a:solidFill>
              <a:latin typeface="Lato Black" panose="020F0A02020204030203" charset="0"/>
            </a:endParaRPr>
          </a:p>
        </p:txBody>
      </p:sp>
      <p:sp>
        <p:nvSpPr>
          <p:cNvPr id="4" name="Footer Placeholder 3"/>
          <p:cNvSpPr>
            <a:spLocks noGrp="1"/>
          </p:cNvSpPr>
          <p:nvPr>
            <p:ph type="ftr" sz="quarter" idx="11"/>
          </p:nvPr>
        </p:nvSpPr>
        <p:spPr/>
        <p:txBody>
          <a:bodyPr/>
          <a:lstStyle/>
          <a:p>
            <a:r>
              <a:rPr lang="en-MY" dirty="0"/>
              <a:t>Celvin BIlly Maurice@2024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CC3ED4-7397-55F9-AFA5-BB4ED3446B51}"/>
              </a:ext>
            </a:extLst>
          </p:cNvPr>
          <p:cNvPicPr>
            <a:picLocks noChangeAspect="1"/>
          </p:cNvPicPr>
          <p:nvPr/>
        </p:nvPicPr>
        <p:blipFill>
          <a:blip r:embed="rId3"/>
          <a:stretch>
            <a:fillRect/>
          </a:stretch>
        </p:blipFill>
        <p:spPr>
          <a:xfrm>
            <a:off x="0" y="0"/>
            <a:ext cx="12192001" cy="6858000"/>
          </a:xfrm>
          <a:prstGeom prst="rect">
            <a:avLst/>
          </a:prstGeom>
        </p:spPr>
      </p:pic>
      <p:sp>
        <p:nvSpPr>
          <p:cNvPr id="5" name="Rectangle 4"/>
          <p:cNvSpPr/>
          <p:nvPr/>
        </p:nvSpPr>
        <p:spPr>
          <a:xfrm rot="5400000">
            <a:off x="189689" y="-189690"/>
            <a:ext cx="6858000" cy="7237379"/>
          </a:xfrm>
          <a:prstGeom prst="rect">
            <a:avLst/>
          </a:prstGeom>
          <a:gradFill flip="none" rotWithShape="1">
            <a:gsLst>
              <a:gs pos="0">
                <a:schemeClr val="tx2">
                  <a:lumMod val="50000"/>
                </a:schemeClr>
              </a:gs>
              <a:gs pos="29874">
                <a:schemeClr val="tx1">
                  <a:alpha val="64000"/>
                </a:schemeClr>
              </a:gs>
              <a:gs pos="78000">
                <a:schemeClr val="tx1">
                  <a:alpha val="44000"/>
                </a:schemeClr>
              </a:gs>
              <a:gs pos="59183">
                <a:srgbClr val="000000">
                  <a:alpha val="64000"/>
                </a:srgbClr>
              </a:gs>
              <a:gs pos="100000">
                <a:schemeClr val="tx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itle 1"/>
          <p:cNvSpPr>
            <a:spLocks noGrp="1"/>
          </p:cNvSpPr>
          <p:nvPr>
            <p:ph type="ctrTitle"/>
          </p:nvPr>
        </p:nvSpPr>
        <p:spPr>
          <a:xfrm>
            <a:off x="368006" y="3108775"/>
            <a:ext cx="5935518" cy="1584821"/>
          </a:xfrm>
        </p:spPr>
        <p:txBody>
          <a:bodyPr>
            <a:normAutofit fontScale="90000"/>
          </a:bodyPr>
          <a:lstStyle/>
          <a:p>
            <a:pPr algn="l"/>
            <a:r>
              <a:rPr lang="en-US" sz="2800" b="1" dirty="0">
                <a:solidFill>
                  <a:srgbClr val="C28131"/>
                </a:solidFill>
                <a:latin typeface="Lato Black" panose="020F0A02020204030203" charset="0"/>
              </a:rPr>
              <a:t>Kembali </a:t>
            </a:r>
            <a:r>
              <a:rPr lang="en-US" sz="2800" b="1" dirty="0" err="1">
                <a:solidFill>
                  <a:srgbClr val="C28131"/>
                </a:solidFill>
                <a:latin typeface="Lato Black" panose="020F0A02020204030203" charset="0"/>
              </a:rPr>
              <a:t>ke</a:t>
            </a:r>
            <a:r>
              <a:rPr lang="en-US" sz="2800" b="1" dirty="0">
                <a:solidFill>
                  <a:srgbClr val="C28131"/>
                </a:solidFill>
                <a:latin typeface="Lato Black" panose="020F0A02020204030203" charset="0"/>
              </a:rPr>
              <a:t> </a:t>
            </a:r>
            <a:r>
              <a:rPr lang="en-US" sz="2800" b="1" dirty="0" err="1">
                <a:solidFill>
                  <a:srgbClr val="C28131"/>
                </a:solidFill>
                <a:latin typeface="Lato Black" panose="020F0A02020204030203" charset="0"/>
              </a:rPr>
              <a:t>Mezbah</a:t>
            </a:r>
            <a:r>
              <a:rPr lang="en-US" sz="2800" b="1" dirty="0">
                <a:solidFill>
                  <a:srgbClr val="C28131"/>
                </a:solidFill>
                <a:latin typeface="Lato Black" panose="020F0A02020204030203" charset="0"/>
              </a:rPr>
              <a:t>: </a:t>
            </a:r>
            <a:r>
              <a:rPr lang="en-US" sz="2800" b="1" dirty="0" err="1">
                <a:solidFill>
                  <a:srgbClr val="C28131"/>
                </a:solidFill>
                <a:latin typeface="Lato Black" panose="020F0A02020204030203" charset="0"/>
              </a:rPr>
              <a:t>Prinsip</a:t>
            </a:r>
            <a:r>
              <a:rPr lang="en-US" sz="2800" b="1" dirty="0">
                <a:solidFill>
                  <a:srgbClr val="C28131"/>
                </a:solidFill>
                <a:latin typeface="Lato Black" panose="020F0A02020204030203" charset="0"/>
              </a:rPr>
              <a:t> 6</a:t>
            </a:r>
            <a:br>
              <a:rPr lang="en-US" sz="2800" b="1" dirty="0">
                <a:solidFill>
                  <a:schemeClr val="bg2"/>
                </a:solidFill>
                <a:latin typeface="Lato Black" panose="020F0A02020204030203" charset="0"/>
              </a:rPr>
            </a:br>
            <a:r>
              <a:rPr lang="en-US" sz="4400" b="1" dirty="0">
                <a:solidFill>
                  <a:schemeClr val="bg1"/>
                </a:solidFill>
                <a:latin typeface="Lato Black" panose="020F0A02020204030203" charset="0"/>
              </a:rPr>
              <a:t>“</a:t>
            </a:r>
            <a:r>
              <a:rPr lang="en-US" b="1" dirty="0">
                <a:solidFill>
                  <a:schemeClr val="bg1"/>
                </a:solidFill>
                <a:latin typeface="Lato Black" panose="020F0A02020204030203" charset="0"/>
              </a:rPr>
              <a:t>MEMURIDKAN </a:t>
            </a:r>
            <a:br>
              <a:rPr lang="en-US" sz="4000" b="1" dirty="0">
                <a:solidFill>
                  <a:schemeClr val="bg1"/>
                </a:solidFill>
                <a:latin typeface="Lato Black" panose="020F0A02020204030203" charset="0"/>
              </a:rPr>
            </a:br>
            <a:r>
              <a:rPr lang="en-US" sz="4000" b="1" dirty="0">
                <a:solidFill>
                  <a:schemeClr val="bg1"/>
                </a:solidFill>
                <a:latin typeface="Lato Black" panose="020F0A02020204030203" charset="0"/>
              </a:rPr>
              <a:t>Orang Lain </a:t>
            </a:r>
            <a:r>
              <a:rPr lang="en-US" sz="4000" b="1" dirty="0" err="1">
                <a:solidFill>
                  <a:schemeClr val="bg1"/>
                </a:solidFill>
                <a:latin typeface="Lato Black" panose="020F0A02020204030203" charset="0"/>
              </a:rPr>
              <a:t>kepada</a:t>
            </a:r>
            <a:r>
              <a:rPr lang="en-US" sz="4000" b="1" dirty="0">
                <a:solidFill>
                  <a:schemeClr val="bg1"/>
                </a:solidFill>
                <a:latin typeface="Lato Black" panose="020F0A02020204030203" charset="0"/>
              </a:rPr>
              <a:t> </a:t>
            </a:r>
            <a:r>
              <a:rPr lang="en-US" sz="4000" b="1" dirty="0" err="1">
                <a:solidFill>
                  <a:schemeClr val="bg1"/>
                </a:solidFill>
                <a:latin typeface="Lato Black" panose="020F0A02020204030203" charset="0"/>
              </a:rPr>
              <a:t>Yesus</a:t>
            </a:r>
            <a:r>
              <a:rPr lang="en-US" sz="4000" b="1" dirty="0">
                <a:solidFill>
                  <a:schemeClr val="bg1"/>
                </a:solidFill>
                <a:latin typeface="Lato Black" panose="020F0A02020204030203" charset="0"/>
              </a:rPr>
              <a:t>.”</a:t>
            </a:r>
            <a:endParaRPr lang="en-MY" sz="2800" b="1" dirty="0">
              <a:solidFill>
                <a:schemeClr val="bg1"/>
              </a:solidFill>
              <a:latin typeface="Lato Black" panose="020F0A02020204030203" charset="0"/>
            </a:endParaRPr>
          </a:p>
        </p:txBody>
      </p:sp>
      <p:sp>
        <p:nvSpPr>
          <p:cNvPr id="4" name="Footer Placeholder 3"/>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17338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ACECD-EEED-2315-6BE4-11D89B76C276}"/>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4BA5AB20-483F-C738-44E0-2671EC81D4CC}"/>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B3627BA4-63B3-0D18-659A-C7DEEDB0C831}"/>
              </a:ext>
            </a:extLst>
          </p:cNvPr>
          <p:cNvSpPr txBox="1">
            <a:spLocks/>
          </p:cNvSpPr>
          <p:nvPr/>
        </p:nvSpPr>
        <p:spPr>
          <a:xfrm>
            <a:off x="368006" y="1750978"/>
            <a:ext cx="9080793" cy="1945532"/>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Yesus</a:t>
            </a:r>
            <a:r>
              <a:rPr lang="en-US" sz="4400" b="1" dirty="0">
                <a:solidFill>
                  <a:srgbClr val="C00000"/>
                </a:solidFill>
                <a:latin typeface="Lato Black" panose="020F0A02020204030203" charset="0"/>
              </a:rPr>
              <a:t>: </a:t>
            </a:r>
          </a:p>
          <a:p>
            <a:pPr algn="l"/>
            <a:r>
              <a:rPr lang="en-US" sz="4400" b="1" dirty="0">
                <a:solidFill>
                  <a:srgbClr val="C00000"/>
                </a:solidFill>
                <a:latin typeface="Lato Black" panose="020F0A02020204030203" charset="0"/>
              </a:rPr>
              <a:t>“</a:t>
            </a:r>
            <a:r>
              <a:rPr lang="en-US" sz="4400" b="1" dirty="0" err="1">
                <a:solidFill>
                  <a:srgbClr val="C00000"/>
                </a:solidFill>
                <a:latin typeface="Lato Black" panose="020F0A02020204030203" charset="0"/>
              </a:rPr>
              <a:t>Apakah</a:t>
            </a:r>
            <a:r>
              <a:rPr lang="en-US" sz="4400" b="1" dirty="0">
                <a:solidFill>
                  <a:srgbClr val="C00000"/>
                </a:solidFill>
                <a:latin typeface="Lato Black" panose="020F0A02020204030203" charset="0"/>
              </a:rPr>
              <a:t> </a:t>
            </a:r>
            <a:r>
              <a:rPr lang="en-US" sz="4400" b="1" dirty="0" err="1">
                <a:solidFill>
                  <a:srgbClr val="C00000"/>
                </a:solidFill>
                <a:latin typeface="Lato Black" panose="020F0A02020204030203" charset="0"/>
              </a:rPr>
              <a:t>Engkau</a:t>
            </a:r>
            <a:r>
              <a:rPr lang="en-US" sz="4400" b="1" dirty="0">
                <a:solidFill>
                  <a:srgbClr val="C00000"/>
                </a:solidFill>
                <a:latin typeface="Lato Black" panose="020F0A02020204030203" charset="0"/>
              </a:rPr>
              <a:t> </a:t>
            </a:r>
            <a:r>
              <a:rPr lang="en-US" sz="4400" b="1" dirty="0" err="1">
                <a:solidFill>
                  <a:srgbClr val="C00000"/>
                </a:solidFill>
                <a:latin typeface="Lato Black" panose="020F0A02020204030203" charset="0"/>
              </a:rPr>
              <a:t>Mengasihi</a:t>
            </a:r>
            <a:r>
              <a:rPr lang="en-US" sz="4400" b="1" dirty="0">
                <a:solidFill>
                  <a:srgbClr val="C00000"/>
                </a:solidFill>
                <a:latin typeface="Lato Black" panose="020F0A02020204030203" charset="0"/>
              </a:rPr>
              <a:t> Aku.”</a:t>
            </a:r>
            <a:endParaRPr lang="en-MY" sz="44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7310A24B-2253-F97D-6CA5-8AAC5E2D2416}"/>
              </a:ext>
            </a:extLst>
          </p:cNvPr>
          <p:cNvPicPr>
            <a:picLocks noChangeAspect="1"/>
          </p:cNvPicPr>
          <p:nvPr/>
        </p:nvPicPr>
        <p:blipFill>
          <a:blip r:embed="rId3"/>
          <a:srcRect l="40692" r="36809"/>
          <a:stretch/>
        </p:blipFill>
        <p:spPr>
          <a:xfrm>
            <a:off x="9448799" y="0"/>
            <a:ext cx="2743201" cy="6858000"/>
          </a:xfrm>
          <a:prstGeom prst="rect">
            <a:avLst/>
          </a:prstGeom>
        </p:spPr>
      </p:pic>
    </p:spTree>
    <p:extLst>
      <p:ext uri="{BB962C8B-B14F-4D97-AF65-F5344CB8AC3E}">
        <p14:creationId xmlns:p14="http://schemas.microsoft.com/office/powerpoint/2010/main" val="1421235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740A3-9004-DD49-4269-5D8383C2417C}"/>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FE8450FA-BF83-219B-19FD-1E500FE5AC2C}"/>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5A7F1FF2-6F64-E22F-FA10-BE480E3BC61A}"/>
              </a:ext>
            </a:extLst>
          </p:cNvPr>
          <p:cNvSpPr txBox="1">
            <a:spLocks/>
          </p:cNvSpPr>
          <p:nvPr/>
        </p:nvSpPr>
        <p:spPr>
          <a:xfrm>
            <a:off x="368006" y="1273422"/>
            <a:ext cx="9080793" cy="431115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Yohanes</a:t>
            </a:r>
            <a:r>
              <a:rPr lang="en-US" sz="4400" b="1" dirty="0">
                <a:solidFill>
                  <a:srgbClr val="C00000"/>
                </a:solidFill>
                <a:latin typeface="Lato Black" panose="020F0A02020204030203" charset="0"/>
              </a:rPr>
              <a:t> 21:15-17</a:t>
            </a:r>
          </a:p>
          <a:p>
            <a:pPr algn="l"/>
            <a:r>
              <a:rPr lang="en-US" sz="4400" b="1" dirty="0" err="1">
                <a:solidFill>
                  <a:srgbClr val="C00000"/>
                </a:solidFill>
                <a:latin typeface="Lato Black" panose="020F0A02020204030203" charset="0"/>
              </a:rPr>
              <a:t>Empat</a:t>
            </a:r>
            <a:r>
              <a:rPr lang="en-US" sz="4400" b="1" dirty="0">
                <a:solidFill>
                  <a:srgbClr val="C00000"/>
                </a:solidFill>
                <a:latin typeface="Lato Black" panose="020F0A02020204030203" charset="0"/>
              </a:rPr>
              <a:t> </a:t>
            </a:r>
            <a:r>
              <a:rPr lang="en-US" sz="4400" b="1" dirty="0" err="1">
                <a:solidFill>
                  <a:srgbClr val="C00000"/>
                </a:solidFill>
                <a:latin typeface="Lato Black" panose="020F0A02020204030203" charset="0"/>
              </a:rPr>
              <a:t>jenis</a:t>
            </a:r>
            <a:r>
              <a:rPr lang="en-US" sz="4400" b="1" dirty="0">
                <a:solidFill>
                  <a:srgbClr val="C00000"/>
                </a:solidFill>
                <a:latin typeface="Lato Black" panose="020F0A02020204030203" charset="0"/>
              </a:rPr>
              <a:t> </a:t>
            </a:r>
            <a:r>
              <a:rPr lang="en-US" sz="4400" b="1" dirty="0" err="1">
                <a:solidFill>
                  <a:srgbClr val="C00000"/>
                </a:solidFill>
                <a:latin typeface="Lato Black" panose="020F0A02020204030203" charset="0"/>
              </a:rPr>
              <a:t>kasih</a:t>
            </a:r>
            <a:r>
              <a:rPr lang="en-US" sz="4400" b="1" dirty="0">
                <a:solidFill>
                  <a:srgbClr val="C00000"/>
                </a:solidFill>
                <a:latin typeface="Lato Black" panose="020F0A02020204030203" charset="0"/>
              </a:rPr>
              <a:t> </a:t>
            </a:r>
            <a:r>
              <a:rPr lang="en-US" sz="4400" b="1" dirty="0" err="1">
                <a:solidFill>
                  <a:srgbClr val="C00000"/>
                </a:solidFill>
                <a:latin typeface="Lato Black" panose="020F0A02020204030203" charset="0"/>
              </a:rPr>
              <a:t>dalam</a:t>
            </a:r>
            <a:r>
              <a:rPr lang="en-US" sz="4400" b="1" dirty="0">
                <a:solidFill>
                  <a:srgbClr val="C00000"/>
                </a:solidFill>
                <a:latin typeface="Lato Black" panose="020F0A02020204030203" charset="0"/>
              </a:rPr>
              <a:t> Bahasa Yunani: </a:t>
            </a:r>
          </a:p>
          <a:p>
            <a:pPr marL="742950" indent="-742950" algn="l">
              <a:buAutoNum type="arabicPeriod"/>
            </a:pPr>
            <a:r>
              <a:rPr lang="en-US" sz="4400" b="1" dirty="0">
                <a:solidFill>
                  <a:schemeClr val="accent1">
                    <a:lumMod val="75000"/>
                  </a:schemeClr>
                </a:solidFill>
                <a:latin typeface="Lato Black" panose="020F0A02020204030203" charset="0"/>
              </a:rPr>
              <a:t>Eros </a:t>
            </a:r>
            <a:r>
              <a:rPr lang="en-US" sz="3300" b="1" dirty="0">
                <a:solidFill>
                  <a:schemeClr val="accent1">
                    <a:lumMod val="75000"/>
                  </a:schemeClr>
                </a:solidFill>
                <a:latin typeface="Lato Black" panose="020F0A02020204030203" charset="0"/>
              </a:rPr>
              <a:t>(</a:t>
            </a:r>
            <a:r>
              <a:rPr lang="en-US" sz="3300" b="1" dirty="0" err="1">
                <a:solidFill>
                  <a:schemeClr val="accent1">
                    <a:lumMod val="75000"/>
                  </a:schemeClr>
                </a:solidFill>
                <a:latin typeface="Lato Black" panose="020F0A02020204030203" charset="0"/>
              </a:rPr>
              <a:t>kasih</a:t>
            </a:r>
            <a:r>
              <a:rPr lang="en-US" sz="3300" b="1" dirty="0">
                <a:solidFill>
                  <a:schemeClr val="accent1">
                    <a:lumMod val="75000"/>
                  </a:schemeClr>
                </a:solidFill>
                <a:latin typeface="Lato Black" panose="020F0A02020204030203" charset="0"/>
              </a:rPr>
              <a:t> </a:t>
            </a:r>
            <a:r>
              <a:rPr lang="en-US" sz="3300" b="1" dirty="0" err="1">
                <a:solidFill>
                  <a:schemeClr val="accent1">
                    <a:lumMod val="75000"/>
                  </a:schemeClr>
                </a:solidFill>
                <a:latin typeface="Lato Black" panose="020F0A02020204030203" charset="0"/>
              </a:rPr>
              <a:t>berdasarkan</a:t>
            </a:r>
            <a:r>
              <a:rPr lang="en-US" sz="3300" b="1" dirty="0">
                <a:solidFill>
                  <a:schemeClr val="accent1">
                    <a:lumMod val="75000"/>
                  </a:schemeClr>
                </a:solidFill>
                <a:latin typeface="Lato Black" panose="020F0A02020204030203" charset="0"/>
              </a:rPr>
              <a:t> </a:t>
            </a:r>
            <a:r>
              <a:rPr lang="en-US" sz="3300" b="1" dirty="0" err="1">
                <a:solidFill>
                  <a:schemeClr val="accent1">
                    <a:lumMod val="75000"/>
                  </a:schemeClr>
                </a:solidFill>
                <a:latin typeface="Lato Black" panose="020F0A02020204030203" charset="0"/>
              </a:rPr>
              <a:t>nafsu</a:t>
            </a:r>
            <a:r>
              <a:rPr lang="en-US" sz="3300" b="1" dirty="0">
                <a:solidFill>
                  <a:schemeClr val="accent1">
                    <a:lumMod val="75000"/>
                  </a:schemeClr>
                </a:solidFill>
                <a:latin typeface="Lato Black" panose="020F0A02020204030203" charset="0"/>
              </a:rPr>
              <a:t>/</a:t>
            </a:r>
            <a:r>
              <a:rPr lang="en-US" sz="3300" b="1" dirty="0" err="1">
                <a:solidFill>
                  <a:schemeClr val="accent1">
                    <a:lumMod val="75000"/>
                  </a:schemeClr>
                </a:solidFill>
                <a:latin typeface="Lato Black" panose="020F0A02020204030203" charset="0"/>
              </a:rPr>
              <a:t>perasaan</a:t>
            </a:r>
            <a:r>
              <a:rPr lang="en-US" sz="3300" b="1" dirty="0">
                <a:solidFill>
                  <a:schemeClr val="accent1">
                    <a:lumMod val="75000"/>
                  </a:schemeClr>
                </a:solidFill>
                <a:latin typeface="Lato Black" panose="020F0A02020204030203" charset="0"/>
              </a:rPr>
              <a:t>)</a:t>
            </a:r>
          </a:p>
          <a:p>
            <a:pPr marL="742950" indent="-742950" algn="l">
              <a:buAutoNum type="arabicPeriod"/>
            </a:pPr>
            <a:r>
              <a:rPr lang="en-US" sz="4400" b="1" dirty="0" err="1">
                <a:solidFill>
                  <a:schemeClr val="accent1">
                    <a:lumMod val="75000"/>
                  </a:schemeClr>
                </a:solidFill>
                <a:latin typeface="Lato Black" panose="020F0A02020204030203" charset="0"/>
              </a:rPr>
              <a:t>Storgi</a:t>
            </a:r>
            <a:r>
              <a:rPr lang="en-US" sz="4400" b="1" dirty="0">
                <a:solidFill>
                  <a:schemeClr val="accent1">
                    <a:lumMod val="75000"/>
                  </a:schemeClr>
                </a:solidFill>
                <a:latin typeface="Lato Black" panose="020F0A02020204030203" charset="0"/>
              </a:rPr>
              <a:t> </a:t>
            </a:r>
            <a:r>
              <a:rPr lang="en-US" sz="3300" b="1" dirty="0">
                <a:solidFill>
                  <a:schemeClr val="accent1">
                    <a:lumMod val="75000"/>
                  </a:schemeClr>
                </a:solidFill>
                <a:latin typeface="Lato Black" panose="020F0A02020204030203" charset="0"/>
              </a:rPr>
              <a:t>(</a:t>
            </a:r>
            <a:r>
              <a:rPr lang="en-US" sz="3300" b="1" dirty="0" err="1">
                <a:solidFill>
                  <a:schemeClr val="accent1">
                    <a:lumMod val="75000"/>
                  </a:schemeClr>
                </a:solidFill>
                <a:latin typeface="Lato Black" panose="020F0A02020204030203" charset="0"/>
              </a:rPr>
              <a:t>kasih</a:t>
            </a:r>
            <a:r>
              <a:rPr lang="en-US" sz="3300" b="1" dirty="0">
                <a:solidFill>
                  <a:schemeClr val="accent1">
                    <a:lumMod val="75000"/>
                  </a:schemeClr>
                </a:solidFill>
                <a:latin typeface="Lato Black" panose="020F0A02020204030203" charset="0"/>
              </a:rPr>
              <a:t> </a:t>
            </a:r>
            <a:r>
              <a:rPr lang="en-US" sz="3300" b="1" dirty="0" err="1">
                <a:solidFill>
                  <a:schemeClr val="accent1">
                    <a:lumMod val="75000"/>
                  </a:schemeClr>
                </a:solidFill>
                <a:latin typeface="Lato Black" panose="020F0A02020204030203" charset="0"/>
              </a:rPr>
              <a:t>kekeluargaan</a:t>
            </a:r>
            <a:r>
              <a:rPr lang="en-US" sz="3300" b="1" dirty="0">
                <a:solidFill>
                  <a:schemeClr val="accent1">
                    <a:lumMod val="75000"/>
                  </a:schemeClr>
                </a:solidFill>
                <a:latin typeface="Lato Black" panose="020F0A02020204030203" charset="0"/>
              </a:rPr>
              <a:t>)</a:t>
            </a:r>
          </a:p>
          <a:p>
            <a:pPr marL="742950" indent="-742950" algn="l">
              <a:buAutoNum type="arabicPeriod"/>
            </a:pPr>
            <a:r>
              <a:rPr lang="en-US" sz="4400" b="1" dirty="0" err="1">
                <a:solidFill>
                  <a:schemeClr val="accent1">
                    <a:lumMod val="75000"/>
                  </a:schemeClr>
                </a:solidFill>
                <a:latin typeface="Lato Black" panose="020F0A02020204030203" charset="0"/>
              </a:rPr>
              <a:t>Phileo</a:t>
            </a:r>
            <a:r>
              <a:rPr lang="en-US" sz="4400" b="1" dirty="0">
                <a:solidFill>
                  <a:schemeClr val="accent1">
                    <a:lumMod val="75000"/>
                  </a:schemeClr>
                </a:solidFill>
                <a:latin typeface="Lato Black" panose="020F0A02020204030203" charset="0"/>
              </a:rPr>
              <a:t> </a:t>
            </a:r>
            <a:r>
              <a:rPr lang="en-US" sz="3300" b="1" dirty="0">
                <a:solidFill>
                  <a:schemeClr val="accent1">
                    <a:lumMod val="75000"/>
                  </a:schemeClr>
                </a:solidFill>
                <a:latin typeface="Lato Black" panose="020F0A02020204030203" charset="0"/>
              </a:rPr>
              <a:t>(</a:t>
            </a:r>
            <a:r>
              <a:rPr lang="en-US" sz="3300" b="1" dirty="0" err="1">
                <a:solidFill>
                  <a:schemeClr val="accent1">
                    <a:lumMod val="75000"/>
                  </a:schemeClr>
                </a:solidFill>
                <a:latin typeface="Lato Black" panose="020F0A02020204030203" charset="0"/>
              </a:rPr>
              <a:t>kasih</a:t>
            </a:r>
            <a:r>
              <a:rPr lang="en-US" sz="3300" b="1" dirty="0">
                <a:solidFill>
                  <a:schemeClr val="accent1">
                    <a:lumMod val="75000"/>
                  </a:schemeClr>
                </a:solidFill>
                <a:latin typeface="Lato Black" panose="020F0A02020204030203" charset="0"/>
              </a:rPr>
              <a:t> </a:t>
            </a:r>
            <a:r>
              <a:rPr lang="en-US" sz="3300" b="1" dirty="0" err="1">
                <a:solidFill>
                  <a:schemeClr val="accent1">
                    <a:lumMod val="75000"/>
                  </a:schemeClr>
                </a:solidFill>
                <a:latin typeface="Lato Black" panose="020F0A02020204030203" charset="0"/>
              </a:rPr>
              <a:t>persahabatan</a:t>
            </a:r>
            <a:r>
              <a:rPr lang="en-US" sz="3300" b="1" dirty="0">
                <a:solidFill>
                  <a:schemeClr val="accent1">
                    <a:lumMod val="75000"/>
                  </a:schemeClr>
                </a:solidFill>
                <a:latin typeface="Lato Black" panose="020F0A02020204030203" charset="0"/>
              </a:rPr>
              <a:t>)</a:t>
            </a:r>
          </a:p>
          <a:p>
            <a:pPr marL="742950" indent="-742950" algn="l">
              <a:buAutoNum type="arabicPeriod"/>
            </a:pPr>
            <a:r>
              <a:rPr lang="en-US" sz="4400" b="1" dirty="0">
                <a:solidFill>
                  <a:schemeClr val="accent1">
                    <a:lumMod val="75000"/>
                  </a:schemeClr>
                </a:solidFill>
                <a:latin typeface="Lato Black" panose="020F0A02020204030203" charset="0"/>
              </a:rPr>
              <a:t>Agape </a:t>
            </a:r>
            <a:r>
              <a:rPr lang="en-US" sz="2900" b="1" dirty="0">
                <a:solidFill>
                  <a:schemeClr val="accent1">
                    <a:lumMod val="75000"/>
                  </a:schemeClr>
                </a:solidFill>
                <a:latin typeface="Lato Black" panose="020F0A02020204030203" charset="0"/>
              </a:rPr>
              <a:t>(</a:t>
            </a:r>
            <a:r>
              <a:rPr lang="en-US" sz="2900" b="1" dirty="0" err="1">
                <a:solidFill>
                  <a:schemeClr val="accent1">
                    <a:lumMod val="75000"/>
                  </a:schemeClr>
                </a:solidFill>
                <a:latin typeface="Lato Black" panose="020F0A02020204030203" charset="0"/>
              </a:rPr>
              <a:t>kasih</a:t>
            </a:r>
            <a:r>
              <a:rPr lang="en-US" sz="2900" b="1" dirty="0">
                <a:solidFill>
                  <a:schemeClr val="accent1">
                    <a:lumMod val="75000"/>
                  </a:schemeClr>
                </a:solidFill>
                <a:latin typeface="Lato Black" panose="020F0A02020204030203" charset="0"/>
              </a:rPr>
              <a:t> </a:t>
            </a:r>
            <a:r>
              <a:rPr lang="en-US" sz="2900" b="1" dirty="0" err="1">
                <a:solidFill>
                  <a:schemeClr val="accent1">
                    <a:lumMod val="75000"/>
                  </a:schemeClr>
                </a:solidFill>
                <a:latin typeface="Lato Black" panose="020F0A02020204030203" charset="0"/>
              </a:rPr>
              <a:t>berkorban</a:t>
            </a:r>
            <a:r>
              <a:rPr lang="en-US" sz="2900" b="1" dirty="0">
                <a:solidFill>
                  <a:schemeClr val="accent1">
                    <a:lumMod val="75000"/>
                  </a:schemeClr>
                </a:solidFill>
                <a:latin typeface="Lato Black" panose="020F0A02020204030203" charset="0"/>
              </a:rPr>
              <a:t>)</a:t>
            </a:r>
            <a:endParaRPr lang="en-MY" sz="44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80185A51-C8CA-2796-7DB1-2BFF2FB6EF1F}"/>
              </a:ext>
            </a:extLst>
          </p:cNvPr>
          <p:cNvPicPr>
            <a:picLocks noChangeAspect="1"/>
          </p:cNvPicPr>
          <p:nvPr/>
        </p:nvPicPr>
        <p:blipFill>
          <a:blip r:embed="rId3"/>
          <a:srcRect l="40692" r="36809"/>
          <a:stretch/>
        </p:blipFill>
        <p:spPr>
          <a:xfrm>
            <a:off x="9448799" y="0"/>
            <a:ext cx="2743201" cy="6858000"/>
          </a:xfrm>
          <a:prstGeom prst="rect">
            <a:avLst/>
          </a:prstGeom>
        </p:spPr>
      </p:pic>
    </p:spTree>
    <p:extLst>
      <p:ext uri="{BB962C8B-B14F-4D97-AF65-F5344CB8AC3E}">
        <p14:creationId xmlns:p14="http://schemas.microsoft.com/office/powerpoint/2010/main" val="1116535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3EA58-620D-C8E1-39B0-E0ED680EC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EED924-98EF-A9C2-1820-AFC374F85E9C}"/>
              </a:ext>
            </a:extLst>
          </p:cNvPr>
          <p:cNvSpPr>
            <a:spLocks noGrp="1"/>
          </p:cNvSpPr>
          <p:nvPr>
            <p:ph type="ctrTitle"/>
          </p:nvPr>
        </p:nvSpPr>
        <p:spPr>
          <a:xfrm>
            <a:off x="368006" y="1945532"/>
            <a:ext cx="7530854" cy="4022961"/>
          </a:xfrm>
        </p:spPr>
        <p:txBody>
          <a:bodyPr anchor="t">
            <a:noAutofit/>
          </a:bodyPr>
          <a:lstStyle/>
          <a:p>
            <a:pPr algn="l"/>
            <a:r>
              <a:rPr lang="en-US" sz="2800" b="1" dirty="0">
                <a:solidFill>
                  <a:schemeClr val="accent1">
                    <a:lumMod val="75000"/>
                  </a:schemeClr>
                </a:solidFill>
                <a:latin typeface="Lato Black" panose="020F0A02020204030203" charset="0"/>
              </a:rPr>
              <a:t>“</a:t>
            </a:r>
            <a:r>
              <a:rPr lang="en-US" sz="2800" b="1" dirty="0" err="1">
                <a:solidFill>
                  <a:schemeClr val="accent1">
                    <a:lumMod val="75000"/>
                  </a:schemeClr>
                </a:solidFill>
                <a:latin typeface="Lato Black" panose="020F0A02020204030203" charset="0"/>
              </a:rPr>
              <a:t>Pertanyaan</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telah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diajukan</a:t>
            </a:r>
            <a:r>
              <a:rPr lang="en-US" sz="2800" b="1" dirty="0">
                <a:solidFill>
                  <a:schemeClr val="accent1">
                    <a:lumMod val="75000"/>
                  </a:schemeClr>
                </a:solidFill>
                <a:latin typeface="Lato Black" panose="020F0A02020204030203" charset="0"/>
              </a:rPr>
              <a:t> oleh </a:t>
            </a:r>
            <a:r>
              <a:rPr lang="en-US" sz="2800" b="1" dirty="0" err="1">
                <a:solidFill>
                  <a:schemeClr val="accent1">
                    <a:lumMod val="75000"/>
                  </a:schemeClr>
                </a:solidFill>
                <a:latin typeface="Lato Black" panose="020F0A02020204030203" charset="0"/>
              </a:rPr>
              <a:t>Kristus</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kepada</a:t>
            </a:r>
            <a:r>
              <a:rPr lang="en-US" sz="2800" b="1" dirty="0">
                <a:solidFill>
                  <a:schemeClr val="accent1">
                    <a:lumMod val="75000"/>
                  </a:schemeClr>
                </a:solidFill>
                <a:latin typeface="Lato Black" panose="020F0A02020204030203" charset="0"/>
              </a:rPr>
              <a:t> Petrus </a:t>
            </a:r>
            <a:r>
              <a:rPr lang="en-US" sz="2800" b="1" dirty="0" err="1">
                <a:solidFill>
                  <a:schemeClr val="accent1">
                    <a:lumMod val="75000"/>
                  </a:schemeClr>
                </a:solidFill>
                <a:latin typeface="Lato Black" panose="020F0A02020204030203" charset="0"/>
              </a:rPr>
              <a:t>sangatlah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berarti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menyebutkan</a:t>
            </a:r>
            <a:r>
              <a:rPr lang="en-US" sz="2800" b="1" dirty="0">
                <a:solidFill>
                  <a:schemeClr val="accent1">
                    <a:lumMod val="75000"/>
                  </a:schemeClr>
                </a:solidFill>
                <a:latin typeface="Lato Black" panose="020F0A02020204030203" charset="0"/>
              </a:rPr>
              <a:t> </a:t>
            </a:r>
            <a:r>
              <a:rPr lang="en-US" sz="2800" b="1" dirty="0" err="1">
                <a:solidFill>
                  <a:srgbClr val="C00000"/>
                </a:solidFill>
                <a:latin typeface="Lato Black" panose="020F0A02020204030203" charset="0"/>
              </a:rPr>
              <a:t>hanya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satu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syarat</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untuk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menjadi</a:t>
            </a:r>
            <a:r>
              <a:rPr lang="en-US" sz="2800" b="1" dirty="0">
                <a:solidFill>
                  <a:srgbClr val="C00000"/>
                </a:solidFill>
                <a:latin typeface="Lato Black" panose="020F0A02020204030203" charset="0"/>
              </a:rPr>
              <a:t> murid dan </a:t>
            </a:r>
            <a:r>
              <a:rPr lang="en-US" sz="2800" b="1" dirty="0" err="1">
                <a:solidFill>
                  <a:srgbClr val="C00000"/>
                </a:solidFill>
                <a:latin typeface="Lato Black" panose="020F0A02020204030203" charset="0"/>
              </a:rPr>
              <a:t>untuk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melayani</a:t>
            </a:r>
            <a:r>
              <a:rPr lang="en-US" sz="2800" b="1" dirty="0">
                <a:solidFill>
                  <a:srgbClr val="C00000"/>
                </a:solidFill>
                <a:latin typeface="Lato Black" panose="020F0A02020204030203" charset="0"/>
              </a:rPr>
              <a:t>. </a:t>
            </a:r>
            <a:r>
              <a:rPr lang="en-US" sz="2800" b="1" dirty="0">
                <a:solidFill>
                  <a:schemeClr val="accent1">
                    <a:lumMod val="75000"/>
                  </a:schemeClr>
                </a:solidFill>
                <a:latin typeface="Lato Black" panose="020F0A02020204030203" charset="0"/>
              </a:rPr>
              <a:t>“</a:t>
            </a:r>
            <a:r>
              <a:rPr lang="en-US" sz="2800" b="1" dirty="0" err="1">
                <a:solidFill>
                  <a:schemeClr val="accent1">
                    <a:lumMod val="75000"/>
                  </a:schemeClr>
                </a:solidFill>
                <a:latin typeface="Lato Black" panose="020F0A02020204030203" charset="0"/>
              </a:rPr>
              <a:t>Apakah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engkau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mengasihi</a:t>
            </a:r>
            <a:r>
              <a:rPr lang="en-US" sz="2800" b="1" dirty="0">
                <a:solidFill>
                  <a:schemeClr val="accent1">
                    <a:lumMod val="75000"/>
                  </a:schemeClr>
                </a:solidFill>
                <a:latin typeface="Lato Black" panose="020F0A02020204030203" charset="0"/>
              </a:rPr>
              <a:t> Aku?” kata-Nya </a:t>
            </a:r>
            <a:r>
              <a:rPr lang="en-US" sz="2800" b="1" dirty="0" err="1">
                <a:solidFill>
                  <a:schemeClr val="accent1">
                    <a:lumMod val="75000"/>
                  </a:schemeClr>
                </a:solidFill>
                <a:latin typeface="Lato Black" panose="020F0A02020204030203" charset="0"/>
              </a:rPr>
              <a:t>Inilah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kesanggupan</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penting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sekali</a:t>
            </a:r>
            <a:r>
              <a:rPr lang="en-US" sz="2800" b="1" dirty="0">
                <a:solidFill>
                  <a:schemeClr val="accent1">
                    <a:lumMod val="75000"/>
                  </a:schemeClr>
                </a:solidFill>
                <a:latin typeface="Lato Black" panose="020F0A02020204030203" charset="0"/>
              </a:rPr>
              <a:t>…</a:t>
            </a:r>
            <a:endParaRPr lang="en-MY" sz="28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41B80657-96AA-BD08-D9F2-F78719AF879B}"/>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748C077A-8EA6-4308-92A4-8085A4E31E05}"/>
              </a:ext>
            </a:extLst>
          </p:cNvPr>
          <p:cNvSpPr txBox="1">
            <a:spLocks/>
          </p:cNvSpPr>
          <p:nvPr/>
        </p:nvSpPr>
        <p:spPr>
          <a:xfrm>
            <a:off x="368006" y="889507"/>
            <a:ext cx="6966649" cy="827999"/>
          </a:xfrm>
          <a:prstGeom prst="rect">
            <a:avLst/>
          </a:prstGeom>
        </p:spPr>
        <p:txBody>
          <a:bodyPr vert="horz" lIns="91440" tIns="45720" rIns="91440" bIns="45720" rtlCol="0" anchor="b">
            <a:normAutofit fontScale="8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400" b="1" dirty="0">
                <a:solidFill>
                  <a:srgbClr val="C00000"/>
                </a:solidFill>
                <a:latin typeface="Lato Black" panose="020F0A02020204030203" charset="0"/>
              </a:rPr>
              <a:t>Alfa dan Omega, jld. 6, hlm. 468</a:t>
            </a:r>
            <a:endParaRPr lang="en-MY" sz="4400" b="1" dirty="0">
              <a:solidFill>
                <a:schemeClr val="accent1">
                  <a:lumMod val="75000"/>
                </a:schemeClr>
              </a:solidFill>
              <a:latin typeface="Lato Black" panose="020F0A02020204030203" charset="0"/>
            </a:endParaRPr>
          </a:p>
        </p:txBody>
      </p:sp>
      <p:pic>
        <p:nvPicPr>
          <p:cNvPr id="2050" name="Picture 2">
            <a:extLst>
              <a:ext uri="{FF2B5EF4-FFF2-40B4-BE49-F238E27FC236}">
                <a16:creationId xmlns:a16="http://schemas.microsoft.com/office/drawing/2014/main" id="{E560B0F2-6EE8-4E7A-592E-46083979F2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42" r="42362"/>
          <a:stretch/>
        </p:blipFill>
        <p:spPr bwMode="auto">
          <a:xfrm>
            <a:off x="8479927" y="0"/>
            <a:ext cx="37120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620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32F4-86B7-C6DA-3D4D-1F6AB675FC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64E77-0BA4-709C-66A4-D4D14F73CBDE}"/>
              </a:ext>
            </a:extLst>
          </p:cNvPr>
          <p:cNvSpPr>
            <a:spLocks noGrp="1"/>
          </p:cNvSpPr>
          <p:nvPr>
            <p:ph type="ctrTitle"/>
          </p:nvPr>
        </p:nvSpPr>
        <p:spPr>
          <a:xfrm>
            <a:off x="368006" y="1945532"/>
            <a:ext cx="7530854" cy="4022961"/>
          </a:xfrm>
        </p:spPr>
        <p:txBody>
          <a:bodyPr anchor="t">
            <a:noAutofit/>
          </a:bodyPr>
          <a:lstStyle/>
          <a:p>
            <a:pPr algn="l"/>
            <a:r>
              <a:rPr lang="en-US" sz="2800" b="1" dirty="0">
                <a:solidFill>
                  <a:schemeClr val="accent1">
                    <a:lumMod val="75000"/>
                  </a:schemeClr>
                </a:solidFill>
                <a:latin typeface="Lato Black" panose="020F0A02020204030203" charset="0"/>
              </a:rPr>
              <a:t>…</a:t>
            </a:r>
            <a:r>
              <a:rPr lang="en-US" sz="2800" b="1" dirty="0" err="1">
                <a:solidFill>
                  <a:schemeClr val="accent1">
                    <a:lumMod val="75000"/>
                  </a:schemeClr>
                </a:solidFill>
                <a:latin typeface="Lato Black" panose="020F0A02020204030203" charset="0"/>
              </a:rPr>
              <a:t>Meski</a:t>
            </a:r>
            <a:r>
              <a:rPr lang="en-US" sz="2800" b="1" dirty="0">
                <a:solidFill>
                  <a:schemeClr val="accent1">
                    <a:lumMod val="75000"/>
                  </a:schemeClr>
                </a:solidFill>
                <a:latin typeface="Lato Black" panose="020F0A02020204030203" charset="0"/>
              </a:rPr>
              <a:t> pun Petrus </a:t>
            </a:r>
            <a:r>
              <a:rPr lang="en-US" sz="2800" b="1" dirty="0" err="1">
                <a:solidFill>
                  <a:schemeClr val="accent1">
                    <a:lumMod val="75000"/>
                  </a:schemeClr>
                </a:solidFill>
                <a:latin typeface="Lato Black" panose="020F0A02020204030203" charset="0"/>
              </a:rPr>
              <a:t>mungkin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memiliki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setiap</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perkara</a:t>
            </a:r>
            <a:r>
              <a:rPr lang="en-US" sz="2800" b="1" dirty="0">
                <a:solidFill>
                  <a:schemeClr val="accent1">
                    <a:lumMod val="75000"/>
                  </a:schemeClr>
                </a:solidFill>
                <a:latin typeface="Lato Black" panose="020F0A02020204030203" charset="0"/>
              </a:rPr>
              <a:t> yang lain, </a:t>
            </a:r>
            <a:r>
              <a:rPr lang="en-US" sz="2800" b="1" dirty="0" err="1">
                <a:solidFill>
                  <a:schemeClr val="accent1">
                    <a:lumMod val="75000"/>
                  </a:schemeClr>
                </a:solidFill>
                <a:latin typeface="Lato Black" panose="020F0A02020204030203" charset="0"/>
              </a:rPr>
              <a:t>namun</a:t>
            </a:r>
            <a:r>
              <a:rPr lang="en-US" sz="2800" b="1" dirty="0">
                <a:solidFill>
                  <a:schemeClr val="accent1">
                    <a:lumMod val="75000"/>
                  </a:schemeClr>
                </a:solidFill>
                <a:latin typeface="Lato Black" panose="020F0A02020204030203" charset="0"/>
              </a:rPr>
              <a:t> </a:t>
            </a:r>
            <a:r>
              <a:rPr lang="en-US" sz="2800" b="1" dirty="0" err="1">
                <a:solidFill>
                  <a:srgbClr val="C00000"/>
                </a:solidFill>
                <a:latin typeface="Lato Black" panose="020F0A02020204030203" charset="0"/>
              </a:rPr>
              <a:t>tanpa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kasih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Kristus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ia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tidak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dapat</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menjadi</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seorang</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gembala</a:t>
            </a:r>
            <a:r>
              <a:rPr lang="en-US" sz="2800" b="1" dirty="0">
                <a:solidFill>
                  <a:srgbClr val="C00000"/>
                </a:solidFill>
                <a:latin typeface="Lato Black" panose="020F0A02020204030203" charset="0"/>
              </a:rPr>
              <a:t> yang </a:t>
            </a:r>
            <a:r>
              <a:rPr lang="en-US" sz="2800" b="1" dirty="0" err="1">
                <a:solidFill>
                  <a:srgbClr val="C00000"/>
                </a:solidFill>
                <a:latin typeface="Lato Black" panose="020F0A02020204030203" charset="0"/>
              </a:rPr>
              <a:t>setia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atas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sekawanan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domba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Tuhan</a:t>
            </a:r>
            <a:r>
              <a:rPr lang="en-US" sz="2800" b="1" dirty="0">
                <a:solidFill>
                  <a:srgbClr val="C00000"/>
                </a:solidFill>
                <a:latin typeface="Lato Black" panose="020F0A02020204030203" charset="0"/>
              </a:rPr>
              <a:t>. </a:t>
            </a:r>
            <a:r>
              <a:rPr lang="en-US" sz="2800" b="1" dirty="0" err="1">
                <a:solidFill>
                  <a:schemeClr val="accent1">
                    <a:lumMod val="75000"/>
                  </a:schemeClr>
                </a:solidFill>
                <a:latin typeface="Lato Black" panose="020F0A02020204030203" charset="0"/>
              </a:rPr>
              <a:t>Pengetahuan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kebajikan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kefasihan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perasaan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terima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kasih</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kerajinan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semuanya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menolong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dalam</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pekerjaan</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baik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tetapi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tanpa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kasih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Yesus</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dalam</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hati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pekerjaan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pendeta</a:t>
            </a:r>
            <a:r>
              <a:rPr lang="en-US" sz="2800" b="1" dirty="0">
                <a:solidFill>
                  <a:schemeClr val="accent1">
                    <a:lumMod val="75000"/>
                  </a:schemeClr>
                </a:solidFill>
                <a:latin typeface="Lato Black" panose="020F0A02020204030203" charset="0"/>
              </a:rPr>
              <a:t> Kristen </a:t>
            </a:r>
            <a:r>
              <a:rPr lang="en-US" sz="2800" b="1" dirty="0" err="1">
                <a:solidFill>
                  <a:schemeClr val="accent1">
                    <a:lumMod val="75000"/>
                  </a:schemeClr>
                </a:solidFill>
                <a:latin typeface="Lato Black" panose="020F0A02020204030203" charset="0"/>
              </a:rPr>
              <a:t>adalah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suatu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kegagalan</a:t>
            </a:r>
            <a:r>
              <a:rPr lang="en-US" sz="2800" b="1" dirty="0">
                <a:solidFill>
                  <a:schemeClr val="accent1">
                    <a:lumMod val="75000"/>
                  </a:schemeClr>
                </a:solidFill>
                <a:latin typeface="Lato Black" panose="020F0A02020204030203" charset="0"/>
              </a:rPr>
              <a:t>.”</a:t>
            </a:r>
            <a:endParaRPr lang="en-MY" sz="28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E2BB5066-AF61-F07E-87D9-7A4A2777FDD5}"/>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33008E76-6504-B3CF-597C-233681F1FFB1}"/>
              </a:ext>
            </a:extLst>
          </p:cNvPr>
          <p:cNvSpPr txBox="1">
            <a:spLocks/>
          </p:cNvSpPr>
          <p:nvPr/>
        </p:nvSpPr>
        <p:spPr>
          <a:xfrm>
            <a:off x="368006" y="889507"/>
            <a:ext cx="6966649" cy="827999"/>
          </a:xfrm>
          <a:prstGeom prst="rect">
            <a:avLst/>
          </a:prstGeom>
        </p:spPr>
        <p:txBody>
          <a:bodyPr vert="horz" lIns="91440" tIns="45720" rIns="91440" bIns="45720" rtlCol="0" anchor="b">
            <a:normAutofit fontScale="8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400" b="1" dirty="0">
                <a:solidFill>
                  <a:srgbClr val="C00000"/>
                </a:solidFill>
                <a:latin typeface="Lato Black" panose="020F0A02020204030203" charset="0"/>
              </a:rPr>
              <a:t>Alfa dan Omega, jld. 6, hlm. 468</a:t>
            </a:r>
            <a:endParaRPr lang="en-MY" sz="4400" b="1" dirty="0">
              <a:solidFill>
                <a:schemeClr val="accent1">
                  <a:lumMod val="75000"/>
                </a:schemeClr>
              </a:solidFill>
              <a:latin typeface="Lato Black" panose="020F0A02020204030203" charset="0"/>
            </a:endParaRPr>
          </a:p>
        </p:txBody>
      </p:sp>
      <p:pic>
        <p:nvPicPr>
          <p:cNvPr id="2050" name="Picture 2">
            <a:extLst>
              <a:ext uri="{FF2B5EF4-FFF2-40B4-BE49-F238E27FC236}">
                <a16:creationId xmlns:a16="http://schemas.microsoft.com/office/drawing/2014/main" id="{3D38DD71-A1E7-ACB7-4F2E-FB10E119CA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42" r="42362"/>
          <a:stretch/>
        </p:blipFill>
        <p:spPr bwMode="auto">
          <a:xfrm>
            <a:off x="8479927" y="0"/>
            <a:ext cx="37120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111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3750D-59CA-64D1-0017-42354ACB3A85}"/>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0C9D0914-83B6-5969-39FD-23D4EB5B40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481409-BA54-18A0-66C3-163AB3D250E4}"/>
              </a:ext>
            </a:extLst>
          </p:cNvPr>
          <p:cNvSpPr>
            <a:spLocks noGrp="1"/>
          </p:cNvSpPr>
          <p:nvPr>
            <p:ph type="ctrTitle"/>
          </p:nvPr>
        </p:nvSpPr>
        <p:spPr>
          <a:xfrm>
            <a:off x="368006" y="1945532"/>
            <a:ext cx="7530854" cy="4022961"/>
          </a:xfrm>
        </p:spPr>
        <p:txBody>
          <a:bodyPr anchor="t">
            <a:noAutofit/>
          </a:bodyPr>
          <a:lstStyle/>
          <a:p>
            <a:pPr algn="l"/>
            <a:r>
              <a:rPr lang="en-US" sz="2800" b="1" dirty="0">
                <a:solidFill>
                  <a:srgbClr val="C00000"/>
                </a:solidFill>
                <a:latin typeface="Lato Black" panose="020F0A02020204030203" charset="0"/>
              </a:rPr>
              <a:t>“</a:t>
            </a:r>
            <a:r>
              <a:rPr lang="en-US" sz="2800" b="1" dirty="0" err="1">
                <a:solidFill>
                  <a:srgbClr val="C00000"/>
                </a:solidFill>
                <a:latin typeface="Lato Black" panose="020F0A02020204030203" charset="0"/>
              </a:rPr>
              <a:t>Kasihilah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Tuhan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Allahmu</a:t>
            </a:r>
            <a:r>
              <a:rPr lang="en-US" sz="2800" b="1" dirty="0">
                <a:solidFill>
                  <a:srgbClr val="C00000"/>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segenap</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hatimu</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segenap</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jiwamu</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segenap</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akal</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budimu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Ini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adalah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hukum</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terutama</a:t>
            </a:r>
            <a:r>
              <a:rPr lang="en-US" sz="2800" b="1" dirty="0">
                <a:solidFill>
                  <a:schemeClr val="accent1">
                    <a:lumMod val="75000"/>
                  </a:schemeClr>
                </a:solidFill>
                <a:latin typeface="Lato Black" panose="020F0A02020204030203" charset="0"/>
              </a:rPr>
              <a:t> dan yang </a:t>
            </a:r>
            <a:r>
              <a:rPr lang="en-US" sz="2800" b="1" dirty="0" err="1">
                <a:solidFill>
                  <a:schemeClr val="accent1">
                    <a:lumMod val="75000"/>
                  </a:schemeClr>
                </a:solidFill>
                <a:latin typeface="Lato Black" panose="020F0A02020204030203" charset="0"/>
              </a:rPr>
              <a:t>terutama</a:t>
            </a:r>
            <a:r>
              <a:rPr lang="en-US" sz="2800" b="1" dirty="0">
                <a:solidFill>
                  <a:schemeClr val="accent1">
                    <a:lumMod val="75000"/>
                  </a:schemeClr>
                </a:solidFill>
                <a:latin typeface="Lato Black" panose="020F0A02020204030203" charset="0"/>
              </a:rPr>
              <a:t>. Hukum yang </a:t>
            </a:r>
            <a:r>
              <a:rPr lang="en-US" sz="2800" b="1" dirty="0" err="1">
                <a:solidFill>
                  <a:schemeClr val="accent1">
                    <a:lumMod val="75000"/>
                  </a:schemeClr>
                </a:solidFill>
                <a:latin typeface="Lato Black" panose="020F0A02020204030203" charset="0"/>
              </a:rPr>
              <a:t>kedua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adalah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sama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itu</a:t>
            </a:r>
            <a:r>
              <a:rPr lang="en-US" sz="2800" b="1" dirty="0">
                <a:solidFill>
                  <a:schemeClr val="accent1">
                    <a:lumMod val="75000"/>
                  </a:schemeClr>
                </a:solidFill>
                <a:latin typeface="Lato Black" panose="020F0A02020204030203" charset="0"/>
              </a:rPr>
              <a:t>, ‘</a:t>
            </a:r>
            <a:r>
              <a:rPr lang="en-US" sz="2800" b="1" dirty="0" err="1">
                <a:solidFill>
                  <a:srgbClr val="C00000"/>
                </a:solidFill>
                <a:latin typeface="Lato Black" panose="020F0A02020204030203" charset="0"/>
              </a:rPr>
              <a:t>Kasihilah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sesamamu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manusia</a:t>
            </a:r>
            <a:r>
              <a:rPr lang="en-US" sz="2800" b="1" dirty="0">
                <a:solidFill>
                  <a:srgbClr val="C00000"/>
                </a:solidFill>
                <a:latin typeface="Lato Black" panose="020F0A02020204030203" charset="0"/>
              </a:rPr>
              <a:t> </a:t>
            </a:r>
            <a:r>
              <a:rPr lang="en-US" sz="2800" b="1" dirty="0" err="1">
                <a:solidFill>
                  <a:schemeClr val="accent1">
                    <a:lumMod val="75000"/>
                  </a:schemeClr>
                </a:solidFill>
                <a:latin typeface="Lato Black" panose="020F0A02020204030203" charset="0"/>
              </a:rPr>
              <a:t>seperti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dirimu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sendiri</a:t>
            </a:r>
            <a:r>
              <a:rPr lang="en-US" sz="2800" b="1" dirty="0">
                <a:solidFill>
                  <a:schemeClr val="accent1">
                    <a:lumMod val="75000"/>
                  </a:schemeClr>
                </a:solidFill>
                <a:latin typeface="Lato Black" panose="020F0A02020204030203" charset="0"/>
              </a:rPr>
              <a:t>’. Pada </a:t>
            </a:r>
            <a:r>
              <a:rPr lang="en-US" sz="2800" b="1" dirty="0" err="1">
                <a:solidFill>
                  <a:schemeClr val="accent1">
                    <a:lumMod val="75000"/>
                  </a:schemeClr>
                </a:solidFill>
                <a:latin typeface="Lato Black" panose="020F0A02020204030203" charset="0"/>
              </a:rPr>
              <a:t>kedua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hukum</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inilah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tergantung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seluruh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hukum</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Taurat</a:t>
            </a:r>
            <a:r>
              <a:rPr lang="en-US" sz="2800" b="1" dirty="0">
                <a:solidFill>
                  <a:schemeClr val="accent1">
                    <a:lumMod val="75000"/>
                  </a:schemeClr>
                </a:solidFill>
                <a:latin typeface="Lato Black" panose="020F0A02020204030203" charset="0"/>
              </a:rPr>
              <a:t> dan kitab para </a:t>
            </a:r>
            <a:r>
              <a:rPr lang="en-US" sz="2800" b="1" dirty="0" err="1">
                <a:solidFill>
                  <a:schemeClr val="accent1">
                    <a:lumMod val="75000"/>
                  </a:schemeClr>
                </a:solidFill>
                <a:latin typeface="Lato Black" panose="020F0A02020204030203" charset="0"/>
              </a:rPr>
              <a:t>nabi</a:t>
            </a:r>
            <a:r>
              <a:rPr lang="en-US" sz="2800" b="1" dirty="0">
                <a:solidFill>
                  <a:schemeClr val="accent1">
                    <a:lumMod val="75000"/>
                  </a:schemeClr>
                </a:solidFill>
                <a:latin typeface="Lato Black" panose="020F0A02020204030203" charset="0"/>
              </a:rPr>
              <a:t>”</a:t>
            </a:r>
          </a:p>
        </p:txBody>
      </p:sp>
      <p:sp>
        <p:nvSpPr>
          <p:cNvPr id="4" name="Footer Placeholder 3">
            <a:extLst>
              <a:ext uri="{FF2B5EF4-FFF2-40B4-BE49-F238E27FC236}">
                <a16:creationId xmlns:a16="http://schemas.microsoft.com/office/drawing/2014/main" id="{3DBAF1C7-EAEB-BC9D-9668-870037E17EAE}"/>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2DA7B341-BCFE-0FE3-E9D5-C36680B8844F}"/>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Matius</a:t>
            </a:r>
            <a:r>
              <a:rPr lang="en-US" sz="4400" b="1" dirty="0">
                <a:solidFill>
                  <a:srgbClr val="C00000"/>
                </a:solidFill>
                <a:latin typeface="Lato Black" panose="020F0A02020204030203" charset="0"/>
              </a:rPr>
              <a:t> 22: 37–40</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566953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81DC-5C02-5851-F8CC-DE723B7D13E0}"/>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102D1BC5-9365-2138-6031-6B6C65B485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6C3703-8CCE-0B20-14B8-89655FCA0B29}"/>
              </a:ext>
            </a:extLst>
          </p:cNvPr>
          <p:cNvSpPr>
            <a:spLocks noGrp="1"/>
          </p:cNvSpPr>
          <p:nvPr>
            <p:ph type="ctrTitle"/>
          </p:nvPr>
        </p:nvSpPr>
        <p:spPr>
          <a:xfrm>
            <a:off x="368006" y="1945532"/>
            <a:ext cx="7530854" cy="4022961"/>
          </a:xfrm>
        </p:spPr>
        <p:txBody>
          <a:bodyPr anchor="t">
            <a:noAutofit/>
          </a:bodyPr>
          <a:lstStyle/>
          <a:p>
            <a:pPr algn="l"/>
            <a:r>
              <a:rPr lang="en-US" sz="3600" b="1" dirty="0" err="1">
                <a:solidFill>
                  <a:schemeClr val="accent1">
                    <a:lumMod val="75000"/>
                  </a:schemeClr>
                </a:solidFill>
                <a:latin typeface="Lato Black" panose="020F0A02020204030203" charset="0"/>
              </a:rPr>
              <a:t>Mengasihi</a:t>
            </a:r>
            <a:r>
              <a:rPr lang="en-US" sz="3600" b="1" dirty="0">
                <a:solidFill>
                  <a:schemeClr val="accent1">
                    <a:lumMod val="75000"/>
                  </a:schemeClr>
                </a:solidFill>
                <a:latin typeface="Lato Black" panose="020F0A02020204030203" charset="0"/>
              </a:rPr>
              <a:t> Allah </a:t>
            </a:r>
            <a:r>
              <a:rPr lang="en-US" sz="3600" b="1" dirty="0" err="1">
                <a:solidFill>
                  <a:schemeClr val="accent1">
                    <a:lumMod val="75000"/>
                  </a:schemeClr>
                </a:solidFill>
                <a:latin typeface="Lato Black" panose="020F0A02020204030203" charset="0"/>
              </a:rPr>
              <a:t>bermaksud</a:t>
            </a:r>
            <a:r>
              <a:rPr lang="en-US" sz="3600" b="1" dirty="0">
                <a:solidFill>
                  <a:schemeClr val="accent1">
                    <a:lumMod val="75000"/>
                  </a:schemeClr>
                </a:solidFill>
                <a:latin typeface="Lato Black" panose="020F0A02020204030203" charset="0"/>
              </a:rPr>
              <a:t> – </a:t>
            </a:r>
            <a:r>
              <a:rPr lang="en-US" sz="3600" b="1" dirty="0" err="1">
                <a:solidFill>
                  <a:schemeClr val="accent1">
                    <a:lumMod val="75000"/>
                  </a:schemeClr>
                </a:solidFill>
                <a:latin typeface="Lato Black" panose="020F0A02020204030203" charset="0"/>
              </a:rPr>
              <a:t>menggembalakan</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dombanya</a:t>
            </a:r>
            <a:r>
              <a:rPr lang="en-US" sz="3600" b="1" dirty="0">
                <a:solidFill>
                  <a:schemeClr val="accent1">
                    <a:lumMod val="75000"/>
                  </a:schemeClr>
                </a:solidFill>
                <a:latin typeface="Lato Black" panose="020F0A02020204030203" charset="0"/>
              </a:rPr>
              <a:t> – </a:t>
            </a:r>
            <a:r>
              <a:rPr lang="en-US" sz="3600" b="1" dirty="0" err="1">
                <a:solidFill>
                  <a:schemeClr val="accent1">
                    <a:lumMod val="75000"/>
                  </a:schemeClr>
                </a:solidFill>
                <a:latin typeface="Lato Black" panose="020F0A02020204030203" charset="0"/>
              </a:rPr>
              <a:t>melayani</a:t>
            </a:r>
            <a:r>
              <a:rPr lang="en-US" sz="3600" b="1" dirty="0">
                <a:solidFill>
                  <a:schemeClr val="accent1">
                    <a:lumMod val="75000"/>
                  </a:schemeClr>
                </a:solidFill>
                <a:latin typeface="Lato Black" panose="020F0A02020204030203" charset="0"/>
              </a:rPr>
              <a:t> dan </a:t>
            </a:r>
            <a:r>
              <a:rPr lang="en-US" sz="3600" b="1" dirty="0" err="1">
                <a:solidFill>
                  <a:schemeClr val="accent1">
                    <a:lumMod val="75000"/>
                  </a:schemeClr>
                </a:solidFill>
                <a:latin typeface="Lato Black" panose="020F0A02020204030203" charset="0"/>
              </a:rPr>
              <a:t>menjangkau</a:t>
            </a:r>
            <a:r>
              <a:rPr lang="en-US" sz="3600" b="1" dirty="0">
                <a:solidFill>
                  <a:schemeClr val="accent1">
                    <a:lumMod val="75000"/>
                  </a:schemeClr>
                </a:solidFill>
                <a:latin typeface="Lato Black" panose="020F0A02020204030203" charset="0"/>
              </a:rPr>
              <a:t> orang lain.</a:t>
            </a:r>
          </a:p>
        </p:txBody>
      </p:sp>
      <p:sp>
        <p:nvSpPr>
          <p:cNvPr id="4" name="Footer Placeholder 3">
            <a:extLst>
              <a:ext uri="{FF2B5EF4-FFF2-40B4-BE49-F238E27FC236}">
                <a16:creationId xmlns:a16="http://schemas.microsoft.com/office/drawing/2014/main" id="{B65FC299-BAD2-6731-E225-52FA9F5E6209}"/>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343127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164DB-88B4-A33C-18C9-715A12064F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B1303F-53E1-3A0C-78A2-6858D9D1E197}"/>
              </a:ext>
            </a:extLst>
          </p:cNvPr>
          <p:cNvPicPr>
            <a:picLocks noChangeAspect="1"/>
          </p:cNvPicPr>
          <p:nvPr/>
        </p:nvPicPr>
        <p:blipFill>
          <a:blip r:embed="rId3"/>
          <a:stretch>
            <a:fillRect/>
          </a:stretch>
        </p:blipFill>
        <p:spPr>
          <a:xfrm>
            <a:off x="0" y="0"/>
            <a:ext cx="12192001" cy="6858000"/>
          </a:xfrm>
          <a:prstGeom prst="rect">
            <a:avLst/>
          </a:prstGeom>
        </p:spPr>
      </p:pic>
      <p:sp>
        <p:nvSpPr>
          <p:cNvPr id="5" name="Rectangle 4">
            <a:extLst>
              <a:ext uri="{FF2B5EF4-FFF2-40B4-BE49-F238E27FC236}">
                <a16:creationId xmlns:a16="http://schemas.microsoft.com/office/drawing/2014/main" id="{0A723A56-18C8-45A8-DBA2-9014A11CAD42}"/>
              </a:ext>
            </a:extLst>
          </p:cNvPr>
          <p:cNvSpPr/>
          <p:nvPr/>
        </p:nvSpPr>
        <p:spPr>
          <a:xfrm rot="5400000">
            <a:off x="189689" y="-189690"/>
            <a:ext cx="6858000" cy="7237379"/>
          </a:xfrm>
          <a:prstGeom prst="rect">
            <a:avLst/>
          </a:prstGeom>
          <a:gradFill flip="none" rotWithShape="1">
            <a:gsLst>
              <a:gs pos="0">
                <a:schemeClr val="tx2">
                  <a:lumMod val="50000"/>
                </a:schemeClr>
              </a:gs>
              <a:gs pos="29874">
                <a:schemeClr val="tx1">
                  <a:alpha val="64000"/>
                </a:schemeClr>
              </a:gs>
              <a:gs pos="78000">
                <a:schemeClr val="tx1">
                  <a:alpha val="44000"/>
                </a:schemeClr>
              </a:gs>
              <a:gs pos="59183">
                <a:srgbClr val="000000">
                  <a:alpha val="64000"/>
                </a:srgbClr>
              </a:gs>
              <a:gs pos="100000">
                <a:schemeClr val="tx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itle 1">
            <a:extLst>
              <a:ext uri="{FF2B5EF4-FFF2-40B4-BE49-F238E27FC236}">
                <a16:creationId xmlns:a16="http://schemas.microsoft.com/office/drawing/2014/main" id="{1B40B124-3A1B-86A1-F12C-352D82563668}"/>
              </a:ext>
            </a:extLst>
          </p:cNvPr>
          <p:cNvSpPr>
            <a:spLocks noGrp="1"/>
          </p:cNvSpPr>
          <p:nvPr>
            <p:ph type="ctrTitle"/>
          </p:nvPr>
        </p:nvSpPr>
        <p:spPr>
          <a:xfrm>
            <a:off x="368006" y="3108775"/>
            <a:ext cx="5935518" cy="1584821"/>
          </a:xfrm>
        </p:spPr>
        <p:txBody>
          <a:bodyPr>
            <a:normAutofit fontScale="90000"/>
          </a:bodyPr>
          <a:lstStyle/>
          <a:p>
            <a:pPr algn="l"/>
            <a:r>
              <a:rPr lang="en-US" sz="2800" b="1" dirty="0">
                <a:solidFill>
                  <a:srgbClr val="C28131"/>
                </a:solidFill>
                <a:latin typeface="Lato Black" panose="020F0A02020204030203" charset="0"/>
              </a:rPr>
              <a:t>Kembali </a:t>
            </a:r>
            <a:r>
              <a:rPr lang="en-US" sz="2800" b="1" dirty="0" err="1">
                <a:solidFill>
                  <a:srgbClr val="C28131"/>
                </a:solidFill>
                <a:latin typeface="Lato Black" panose="020F0A02020204030203" charset="0"/>
              </a:rPr>
              <a:t>ke</a:t>
            </a:r>
            <a:r>
              <a:rPr lang="en-US" sz="2800" b="1" dirty="0">
                <a:solidFill>
                  <a:srgbClr val="C28131"/>
                </a:solidFill>
                <a:latin typeface="Lato Black" panose="020F0A02020204030203" charset="0"/>
              </a:rPr>
              <a:t> </a:t>
            </a:r>
            <a:r>
              <a:rPr lang="en-US" sz="2800" b="1" dirty="0" err="1">
                <a:solidFill>
                  <a:srgbClr val="C28131"/>
                </a:solidFill>
                <a:latin typeface="Lato Black" panose="020F0A02020204030203" charset="0"/>
              </a:rPr>
              <a:t>Mezbah</a:t>
            </a:r>
            <a:r>
              <a:rPr lang="en-US" sz="2800" b="1" dirty="0">
                <a:solidFill>
                  <a:srgbClr val="C28131"/>
                </a:solidFill>
                <a:latin typeface="Lato Black" panose="020F0A02020204030203" charset="0"/>
              </a:rPr>
              <a:t>: </a:t>
            </a:r>
            <a:r>
              <a:rPr lang="en-US" sz="2800" b="1" dirty="0" err="1">
                <a:solidFill>
                  <a:srgbClr val="C28131"/>
                </a:solidFill>
                <a:latin typeface="Lato Black" panose="020F0A02020204030203" charset="0"/>
              </a:rPr>
              <a:t>Prinsip</a:t>
            </a:r>
            <a:r>
              <a:rPr lang="en-US" sz="2800" b="1" dirty="0">
                <a:solidFill>
                  <a:srgbClr val="C28131"/>
                </a:solidFill>
                <a:latin typeface="Lato Black" panose="020F0A02020204030203" charset="0"/>
              </a:rPr>
              <a:t> 6</a:t>
            </a:r>
            <a:br>
              <a:rPr lang="en-US" sz="2800" b="1" dirty="0">
                <a:solidFill>
                  <a:schemeClr val="bg2"/>
                </a:solidFill>
                <a:latin typeface="Lato Black" panose="020F0A02020204030203" charset="0"/>
              </a:rPr>
            </a:br>
            <a:r>
              <a:rPr lang="en-US" sz="4400" b="1" dirty="0">
                <a:solidFill>
                  <a:schemeClr val="bg1"/>
                </a:solidFill>
                <a:latin typeface="Lato Black" panose="020F0A02020204030203" charset="0"/>
              </a:rPr>
              <a:t>“</a:t>
            </a:r>
            <a:r>
              <a:rPr lang="en-US" b="1" dirty="0">
                <a:solidFill>
                  <a:schemeClr val="bg1"/>
                </a:solidFill>
                <a:latin typeface="Lato Black" panose="020F0A02020204030203" charset="0"/>
              </a:rPr>
              <a:t>MEMURIDKAN </a:t>
            </a:r>
            <a:br>
              <a:rPr lang="en-US" sz="4000" b="1" dirty="0">
                <a:solidFill>
                  <a:schemeClr val="bg1"/>
                </a:solidFill>
                <a:latin typeface="Lato Black" panose="020F0A02020204030203" charset="0"/>
              </a:rPr>
            </a:br>
            <a:r>
              <a:rPr lang="en-US" sz="4000" b="1" dirty="0">
                <a:solidFill>
                  <a:schemeClr val="bg1"/>
                </a:solidFill>
                <a:latin typeface="Lato Black" panose="020F0A02020204030203" charset="0"/>
              </a:rPr>
              <a:t>Orang Lain </a:t>
            </a:r>
            <a:r>
              <a:rPr lang="en-US" sz="4000" b="1" dirty="0" err="1">
                <a:solidFill>
                  <a:schemeClr val="bg1"/>
                </a:solidFill>
                <a:latin typeface="Lato Black" panose="020F0A02020204030203" charset="0"/>
              </a:rPr>
              <a:t>kepada</a:t>
            </a:r>
            <a:r>
              <a:rPr lang="en-US" sz="4000" b="1" dirty="0">
                <a:solidFill>
                  <a:schemeClr val="bg1"/>
                </a:solidFill>
                <a:latin typeface="Lato Black" panose="020F0A02020204030203" charset="0"/>
              </a:rPr>
              <a:t> </a:t>
            </a:r>
            <a:r>
              <a:rPr lang="en-US" sz="4000" b="1" dirty="0" err="1">
                <a:solidFill>
                  <a:schemeClr val="bg1"/>
                </a:solidFill>
                <a:latin typeface="Lato Black" panose="020F0A02020204030203" charset="0"/>
              </a:rPr>
              <a:t>Yesus</a:t>
            </a:r>
            <a:r>
              <a:rPr lang="en-US" sz="4000" b="1" dirty="0">
                <a:solidFill>
                  <a:schemeClr val="bg1"/>
                </a:solidFill>
                <a:latin typeface="Lato Black" panose="020F0A02020204030203" charset="0"/>
              </a:rPr>
              <a:t>.”</a:t>
            </a:r>
            <a:endParaRPr lang="en-MY" sz="2800" b="1" dirty="0">
              <a:solidFill>
                <a:schemeClr val="bg1"/>
              </a:solidFill>
              <a:latin typeface="Lato Black" panose="020F0A02020204030203" charset="0"/>
            </a:endParaRPr>
          </a:p>
        </p:txBody>
      </p:sp>
      <p:sp>
        <p:nvSpPr>
          <p:cNvPr id="4" name="Footer Placeholder 3">
            <a:extLst>
              <a:ext uri="{FF2B5EF4-FFF2-40B4-BE49-F238E27FC236}">
                <a16:creationId xmlns:a16="http://schemas.microsoft.com/office/drawing/2014/main" id="{A606B8FF-0A39-0F7B-7936-E612B0427E9D}"/>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2679473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FBC8E-4733-DE11-406D-61AEAC31380B}"/>
            </a:ext>
          </a:extLst>
        </p:cNvPr>
        <p:cNvGrpSpPr/>
        <p:nvPr/>
      </p:nvGrpSpPr>
      <p:grpSpPr>
        <a:xfrm>
          <a:off x="0" y="0"/>
          <a:ext cx="0" cy="0"/>
          <a:chOff x="0" y="0"/>
          <a:chExt cx="0" cy="0"/>
        </a:xfrm>
      </p:grpSpPr>
      <p:pic>
        <p:nvPicPr>
          <p:cNvPr id="4098" name="Picture 2" descr="woman sitting with closed eyes surrounded by snow">
            <a:extLst>
              <a:ext uri="{FF2B5EF4-FFF2-40B4-BE49-F238E27FC236}">
                <a16:creationId xmlns:a16="http://schemas.microsoft.com/office/drawing/2014/main" id="{5A53625E-9B61-56FD-1935-810B5C0606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964"/>
          <a:stretch/>
        </p:blipFill>
        <p:spPr bwMode="auto">
          <a:xfrm>
            <a:off x="0" y="0"/>
            <a:ext cx="1222225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A04D66D3-CBB5-AEF4-5C9A-D0DC2D4CBE2C}"/>
              </a:ext>
            </a:extLst>
          </p:cNvPr>
          <p:cNvSpPr>
            <a:spLocks noGrp="1"/>
          </p:cNvSpPr>
          <p:nvPr>
            <p:ph type="ftr" sz="quarter" idx="11"/>
          </p:nvPr>
        </p:nvSpPr>
        <p:spPr/>
        <p:txBody>
          <a:bodyPr/>
          <a:lstStyle/>
          <a:p>
            <a:r>
              <a:rPr lang="en-MY" dirty="0"/>
              <a:t>Celvin BIlly Maurice@2024</a:t>
            </a:r>
          </a:p>
        </p:txBody>
      </p:sp>
      <p:sp>
        <p:nvSpPr>
          <p:cNvPr id="7" name="TextBox 6">
            <a:extLst>
              <a:ext uri="{FF2B5EF4-FFF2-40B4-BE49-F238E27FC236}">
                <a16:creationId xmlns:a16="http://schemas.microsoft.com/office/drawing/2014/main" id="{399B49BE-76EE-0C9B-0B1F-BDC018486E17}"/>
              </a:ext>
            </a:extLst>
          </p:cNvPr>
          <p:cNvSpPr txBox="1"/>
          <p:nvPr/>
        </p:nvSpPr>
        <p:spPr>
          <a:xfrm>
            <a:off x="5719864" y="2762814"/>
            <a:ext cx="6167336" cy="2492990"/>
          </a:xfrm>
          <a:prstGeom prst="rect">
            <a:avLst/>
          </a:prstGeom>
          <a:noFill/>
        </p:spPr>
        <p:txBody>
          <a:bodyPr wrap="square">
            <a:spAutoFit/>
          </a:bodyPr>
          <a:lstStyle/>
          <a:p>
            <a:pPr algn="l"/>
            <a:r>
              <a:rPr lang="en-US" sz="6000" b="1" dirty="0">
                <a:solidFill>
                  <a:srgbClr val="C00000"/>
                </a:solidFill>
                <a:latin typeface="Lato Black" panose="020F0A02020204030203" charset="0"/>
              </a:rPr>
              <a:t>Mari </a:t>
            </a:r>
            <a:r>
              <a:rPr lang="en-US" sz="6000" b="1" dirty="0" err="1">
                <a:solidFill>
                  <a:srgbClr val="C00000"/>
                </a:solidFill>
                <a:latin typeface="Lato Black" panose="020F0A02020204030203" charset="0"/>
              </a:rPr>
              <a:t>Berdoa</a:t>
            </a:r>
            <a:r>
              <a:rPr lang="en-US" sz="6000" b="1" dirty="0">
                <a:solidFill>
                  <a:srgbClr val="C00000"/>
                </a:solidFill>
                <a:latin typeface="Lato Black" panose="020F0A02020204030203" charset="0"/>
              </a:rPr>
              <a:t>:</a:t>
            </a:r>
          </a:p>
          <a:p>
            <a:pPr marL="342900" indent="-342900" algn="l">
              <a:buFont typeface="Arial" panose="020B0604020202020204" pitchFamily="34" charset="0"/>
              <a:buChar char="•"/>
            </a:pPr>
            <a:r>
              <a:rPr lang="en-MY" sz="2400" b="1" dirty="0" err="1">
                <a:solidFill>
                  <a:schemeClr val="accent1">
                    <a:lumMod val="75000"/>
                  </a:schemeClr>
                </a:solidFill>
                <a:latin typeface="Lato Black" panose="020F0A02020204030203" charset="0"/>
              </a:rPr>
              <a:t>Lagu</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Dalam</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hati</a:t>
            </a:r>
            <a:r>
              <a:rPr lang="en-MY" sz="2400" b="1" dirty="0">
                <a:solidFill>
                  <a:schemeClr val="accent1">
                    <a:lumMod val="75000"/>
                  </a:schemeClr>
                </a:solidFill>
                <a:latin typeface="Lato Black" panose="020F0A02020204030203" charset="0"/>
              </a:rPr>
              <a:t>.”</a:t>
            </a:r>
          </a:p>
          <a:p>
            <a:pPr marL="342900" indent="-342900" algn="l">
              <a:buFont typeface="Arial" panose="020B0604020202020204" pitchFamily="34" charset="0"/>
              <a:buChar char="•"/>
            </a:pPr>
            <a:r>
              <a:rPr lang="en-MY" sz="2400" b="1" dirty="0">
                <a:solidFill>
                  <a:schemeClr val="accent1">
                    <a:lumMod val="75000"/>
                  </a:schemeClr>
                </a:solidFill>
                <a:latin typeface="Lato Black" panose="020F0A02020204030203" charset="0"/>
              </a:rPr>
              <a:t>Minta </a:t>
            </a:r>
            <a:r>
              <a:rPr lang="en-MY" sz="2400" b="1" dirty="0" err="1">
                <a:solidFill>
                  <a:schemeClr val="accent1">
                    <a:lumMod val="75000"/>
                  </a:schemeClr>
                </a:solidFill>
                <a:latin typeface="Lato Black" panose="020F0A02020204030203" charset="0"/>
              </a:rPr>
              <a:t>kasih</a:t>
            </a:r>
            <a:r>
              <a:rPr lang="en-MY" sz="2400" b="1" dirty="0">
                <a:solidFill>
                  <a:schemeClr val="accent1">
                    <a:lumMod val="75000"/>
                  </a:schemeClr>
                </a:solidFill>
                <a:latin typeface="Lato Black" panose="020F0A02020204030203" charset="0"/>
              </a:rPr>
              <a:t> dan </a:t>
            </a:r>
            <a:r>
              <a:rPr lang="en-MY" sz="2400" b="1" dirty="0" err="1">
                <a:solidFill>
                  <a:schemeClr val="accent1">
                    <a:lumMod val="75000"/>
                  </a:schemeClr>
                </a:solidFill>
                <a:latin typeface="Lato Black" panose="020F0A02020204030203" charset="0"/>
              </a:rPr>
              <a:t>kerendahan</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hati</a:t>
            </a:r>
            <a:r>
              <a:rPr lang="en-MY" sz="2400" b="1" dirty="0">
                <a:solidFill>
                  <a:schemeClr val="accent1">
                    <a:lumMod val="75000"/>
                  </a:schemeClr>
                </a:solidFill>
                <a:latin typeface="Lato Black" panose="020F0A02020204030203" charset="0"/>
              </a:rPr>
              <a:t> yang </a:t>
            </a:r>
            <a:r>
              <a:rPr lang="en-MY" sz="2400" b="1" dirty="0" err="1">
                <a:solidFill>
                  <a:schemeClr val="accent1">
                    <a:lumMod val="75000"/>
                  </a:schemeClr>
                </a:solidFill>
                <a:latin typeface="Lato Black" panose="020F0A02020204030203" charset="0"/>
              </a:rPr>
              <a:t>kamu</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perlukan</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untuk</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berkorban</a:t>
            </a:r>
            <a:r>
              <a:rPr lang="en-MY" sz="2400" b="1" dirty="0">
                <a:solidFill>
                  <a:schemeClr val="accent1">
                    <a:lumMod val="75000"/>
                  </a:schemeClr>
                </a:solidFill>
                <a:latin typeface="Lato Black" panose="020F0A02020204030203" charset="0"/>
              </a:rPr>
              <a:t> dan </a:t>
            </a:r>
            <a:r>
              <a:rPr lang="en-MY" sz="2400" b="1" dirty="0" err="1">
                <a:solidFill>
                  <a:schemeClr val="accent1">
                    <a:lumMod val="75000"/>
                  </a:schemeClr>
                </a:solidFill>
                <a:latin typeface="Lato Black" panose="020F0A02020204030203" charset="0"/>
              </a:rPr>
              <a:t>memuridkan</a:t>
            </a:r>
            <a:r>
              <a:rPr lang="en-MY" sz="2400" b="1" dirty="0">
                <a:solidFill>
                  <a:schemeClr val="accent1">
                    <a:lumMod val="75000"/>
                  </a:schemeClr>
                </a:solidFill>
                <a:latin typeface="Lato Black" panose="020F0A02020204030203" charset="0"/>
              </a:rPr>
              <a:t> orang lain </a:t>
            </a:r>
            <a:r>
              <a:rPr lang="en-MY" sz="2400" b="1" dirty="0" err="1">
                <a:solidFill>
                  <a:schemeClr val="accent1">
                    <a:lumMod val="75000"/>
                  </a:schemeClr>
                </a:solidFill>
                <a:latin typeface="Lato Black" panose="020F0A02020204030203" charset="0"/>
              </a:rPr>
              <a:t>bagi</a:t>
            </a:r>
            <a:r>
              <a:rPr lang="en-MY" sz="2400" b="1" dirty="0">
                <a:solidFill>
                  <a:schemeClr val="accent1">
                    <a:lumMod val="75000"/>
                  </a:schemeClr>
                </a:solidFill>
                <a:latin typeface="Lato Black" panose="020F0A02020204030203" charset="0"/>
              </a:rPr>
              <a:t> </a:t>
            </a:r>
            <a:r>
              <a:rPr lang="en-MY" sz="2400" b="1" dirty="0" err="1">
                <a:solidFill>
                  <a:schemeClr val="accent1">
                    <a:lumMod val="75000"/>
                  </a:schemeClr>
                </a:solidFill>
                <a:latin typeface="Lato Black" panose="020F0A02020204030203" charset="0"/>
              </a:rPr>
              <a:t>Yesus</a:t>
            </a:r>
            <a:r>
              <a:rPr lang="en-MY" sz="2400" b="1" dirty="0">
                <a:solidFill>
                  <a:schemeClr val="accent1">
                    <a:lumMod val="75000"/>
                  </a:schemeClr>
                </a:solidFill>
                <a:latin typeface="Lato Black" panose="020F0A02020204030203" charset="0"/>
              </a:rPr>
              <a:t>.</a:t>
            </a:r>
            <a:endParaRPr lang="en-MY" sz="60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1921582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143B5-1A2F-E46A-D0E7-7CC73E7F3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06066-23E3-3833-5DEE-67B6741CAC36}"/>
              </a:ext>
            </a:extLst>
          </p:cNvPr>
          <p:cNvSpPr>
            <a:spLocks noGrp="1"/>
          </p:cNvSpPr>
          <p:nvPr>
            <p:ph type="ctrTitle"/>
          </p:nvPr>
        </p:nvSpPr>
        <p:spPr>
          <a:xfrm>
            <a:off x="368006" y="1945532"/>
            <a:ext cx="7141747" cy="1108953"/>
          </a:xfrm>
        </p:spPr>
        <p:txBody>
          <a:bodyPr anchor="t">
            <a:normAutofit fontScale="90000"/>
          </a:bodyPr>
          <a:lstStyle/>
          <a:p>
            <a:pPr marL="742950" indent="-742950" algn="l">
              <a:buFont typeface="+mj-lt"/>
              <a:buAutoNum type="arabicPeriod"/>
            </a:pPr>
            <a:r>
              <a:rPr lang="en-US" sz="3600" b="1" dirty="0" err="1">
                <a:solidFill>
                  <a:schemeClr val="accent1">
                    <a:lumMod val="75000"/>
                  </a:schemeClr>
                </a:solidFill>
                <a:latin typeface="Lato Black" panose="020F0A02020204030203" charset="0"/>
              </a:rPr>
              <a:t>Pilih</a:t>
            </a:r>
            <a:r>
              <a:rPr lang="en-US" sz="3600" b="1" dirty="0">
                <a:solidFill>
                  <a:schemeClr val="accent1">
                    <a:lumMod val="75000"/>
                  </a:schemeClr>
                </a:solidFill>
                <a:latin typeface="Lato Black" panose="020F0A02020204030203" charset="0"/>
              </a:rPr>
              <a:t> 1 </a:t>
            </a:r>
            <a:r>
              <a:rPr lang="en-US" sz="3600" b="1" dirty="0" err="1">
                <a:solidFill>
                  <a:schemeClr val="accent1">
                    <a:lumMod val="75000"/>
                  </a:schemeClr>
                </a:solidFill>
                <a:latin typeface="Lato Black" panose="020F0A02020204030203" charset="0"/>
              </a:rPr>
              <a:t>benda</a:t>
            </a:r>
            <a:r>
              <a:rPr lang="en-US" sz="3600" b="1" dirty="0">
                <a:solidFill>
                  <a:schemeClr val="accent1">
                    <a:lumMod val="75000"/>
                  </a:schemeClr>
                </a:solidFill>
                <a:latin typeface="Lato Black" panose="020F0A02020204030203" charset="0"/>
              </a:rPr>
              <a:t> yang </a:t>
            </a:r>
            <a:r>
              <a:rPr lang="en-US" sz="3600" b="1" dirty="0" err="1">
                <a:solidFill>
                  <a:schemeClr val="accent1">
                    <a:lumMod val="75000"/>
                  </a:schemeClr>
                </a:solidFill>
                <a:latin typeface="Lato Black" panose="020F0A02020204030203" charset="0"/>
              </a:rPr>
              <a:t>kurang</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menarik</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bahkan</a:t>
            </a:r>
            <a:r>
              <a:rPr lang="en-US" sz="3600" b="1" dirty="0">
                <a:solidFill>
                  <a:schemeClr val="accent1">
                    <a:lumMod val="75000"/>
                  </a:schemeClr>
                </a:solidFill>
                <a:latin typeface="Lato Black" panose="020F0A02020204030203" charset="0"/>
              </a:rPr>
              <a:t> yang </a:t>
            </a:r>
            <a:r>
              <a:rPr lang="en-US" sz="3600" b="1" dirty="0" err="1">
                <a:solidFill>
                  <a:schemeClr val="accent1">
                    <a:lumMod val="75000"/>
                  </a:schemeClr>
                </a:solidFill>
                <a:latin typeface="Lato Black" panose="020F0A02020204030203" charset="0"/>
              </a:rPr>
              <a:t>kurang</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berguna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menurut</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kamu</a:t>
            </a:r>
            <a:r>
              <a:rPr lang="en-US" sz="3600" b="1" dirty="0">
                <a:solidFill>
                  <a:schemeClr val="accent1">
                    <a:lumMod val="75000"/>
                  </a:schemeClr>
                </a:solidFill>
                <a:latin typeface="Lato Black" panose="020F0A02020204030203" charset="0"/>
              </a:rPr>
              <a:t>;</a:t>
            </a:r>
            <a:br>
              <a:rPr lang="en-US" sz="3600" b="1" dirty="0">
                <a:solidFill>
                  <a:schemeClr val="accent1">
                    <a:lumMod val="75000"/>
                  </a:schemeClr>
                </a:solidFill>
                <a:latin typeface="Lato Black" panose="020F0A02020204030203" charset="0"/>
              </a:rPr>
            </a:br>
            <a:br>
              <a:rPr lang="en-US" sz="3600" b="1" dirty="0">
                <a:solidFill>
                  <a:schemeClr val="accent1">
                    <a:lumMod val="75000"/>
                  </a:schemeClr>
                </a:solidFill>
                <a:latin typeface="Lato Black" panose="020F0A02020204030203" charset="0"/>
              </a:rPr>
            </a:br>
            <a:endParaRPr lang="en-MY" sz="36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65C1EAD6-8EB1-FFB7-C190-D34B4599F91E}"/>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4AB8AAA2-4F25-0DC8-076E-3E26FCC604D2}"/>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Bincangkan</a:t>
            </a:r>
            <a:r>
              <a:rPr lang="en-US" sz="4400" b="1" dirty="0">
                <a:solidFill>
                  <a:srgbClr val="C00000"/>
                </a:solidFill>
                <a:latin typeface="Lato Black" panose="020F0A02020204030203" charset="0"/>
              </a:rPr>
              <a:t>: </a:t>
            </a:r>
            <a:endParaRPr lang="en-MY" sz="44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A0327147-1820-2E1B-5598-293BCFDCB52C}"/>
              </a:ext>
            </a:extLst>
          </p:cNvPr>
          <p:cNvPicPr>
            <a:picLocks noChangeAspect="1"/>
          </p:cNvPicPr>
          <p:nvPr/>
        </p:nvPicPr>
        <p:blipFill>
          <a:blip r:embed="rId3"/>
          <a:srcRect l="40692" r="36809"/>
          <a:stretch/>
        </p:blipFill>
        <p:spPr>
          <a:xfrm>
            <a:off x="9448799" y="0"/>
            <a:ext cx="2743201" cy="6858000"/>
          </a:xfrm>
          <a:prstGeom prst="rect">
            <a:avLst/>
          </a:prstGeom>
        </p:spPr>
      </p:pic>
      <p:sp>
        <p:nvSpPr>
          <p:cNvPr id="6" name="Title 1">
            <a:extLst>
              <a:ext uri="{FF2B5EF4-FFF2-40B4-BE49-F238E27FC236}">
                <a16:creationId xmlns:a16="http://schemas.microsoft.com/office/drawing/2014/main" id="{E08CC0A5-A3A7-E4F1-F2CF-533CFE21243B}"/>
              </a:ext>
            </a:extLst>
          </p:cNvPr>
          <p:cNvSpPr txBox="1">
            <a:spLocks/>
          </p:cNvSpPr>
          <p:nvPr/>
        </p:nvSpPr>
        <p:spPr>
          <a:xfrm>
            <a:off x="368006" y="3728548"/>
            <a:ext cx="7141747" cy="2581646"/>
          </a:xfrm>
          <a:prstGeom prst="rect">
            <a:avLst/>
          </a:prstGeom>
        </p:spPr>
        <p:txBody>
          <a:bodyPr vert="horz" lIns="91440" tIns="45720" rIns="91440" bIns="45720" rtlCol="0" anchor="t">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l">
              <a:buFont typeface="+mj-lt"/>
              <a:buAutoNum type="arabicPeriod" startAt="2"/>
            </a:pPr>
            <a:r>
              <a:rPr lang="en-US" sz="3600" b="1" dirty="0" err="1">
                <a:solidFill>
                  <a:schemeClr val="accent1">
                    <a:lumMod val="75000"/>
                  </a:schemeClr>
                </a:solidFill>
                <a:latin typeface="Lato Black" panose="020F0A02020204030203" charset="0"/>
              </a:rPr>
              <a:t>Sekarang</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dalam</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kelompok</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cari</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nilai</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berguna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dari</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benda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tersebut</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bagaimana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cara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menjaganya</a:t>
            </a:r>
            <a:r>
              <a:rPr lang="en-US" sz="3600" b="1" dirty="0">
                <a:solidFill>
                  <a:schemeClr val="accent1">
                    <a:lumMod val="75000"/>
                  </a:schemeClr>
                </a:solidFill>
                <a:latin typeface="Lato Black" panose="020F0A02020204030203" charset="0"/>
              </a:rPr>
              <a:t>, dan </a:t>
            </a:r>
            <a:r>
              <a:rPr lang="en-US" sz="3600" b="1" dirty="0" err="1">
                <a:solidFill>
                  <a:schemeClr val="accent1">
                    <a:lumMod val="75000"/>
                  </a:schemeClr>
                </a:solidFill>
                <a:latin typeface="Lato Black" panose="020F0A02020204030203" charset="0"/>
              </a:rPr>
              <a:t>bagaimana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menggunakannya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dengan</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cara</a:t>
            </a:r>
            <a:r>
              <a:rPr lang="en-US" sz="3600" b="1" dirty="0">
                <a:solidFill>
                  <a:schemeClr val="accent1">
                    <a:lumMod val="75000"/>
                  </a:schemeClr>
                </a:solidFill>
                <a:latin typeface="Lato Black" panose="020F0A02020204030203" charset="0"/>
              </a:rPr>
              <a:t> yang </a:t>
            </a:r>
            <a:r>
              <a:rPr lang="en-US" sz="3600" b="1" dirty="0" err="1">
                <a:solidFill>
                  <a:schemeClr val="accent1">
                    <a:lumMod val="75000"/>
                  </a:schemeClr>
                </a:solidFill>
                <a:latin typeface="Lato Black" panose="020F0A02020204030203" charset="0"/>
              </a:rPr>
              <a:t>bermakna</a:t>
            </a:r>
            <a:r>
              <a:rPr lang="en-US" sz="3600" b="1" dirty="0">
                <a:solidFill>
                  <a:schemeClr val="accent1">
                    <a:lumMod val="75000"/>
                  </a:schemeClr>
                </a:solidFill>
                <a:latin typeface="Lato Black" panose="020F0A02020204030203" charset="0"/>
              </a:rPr>
              <a:t>. </a:t>
            </a:r>
            <a:endParaRPr lang="en-MY" sz="36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163663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BEED4-C3DB-ABEE-5F96-6CF54D97B9F5}"/>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D3700206-D6A0-6CF1-7785-C3E0316499CD}"/>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CB650922-AD65-BBA6-44BE-EDF4A3CA3806}"/>
              </a:ext>
            </a:extLst>
          </p:cNvPr>
          <p:cNvSpPr txBox="1">
            <a:spLocks/>
          </p:cNvSpPr>
          <p:nvPr/>
        </p:nvSpPr>
        <p:spPr>
          <a:xfrm>
            <a:off x="368006" y="1750978"/>
            <a:ext cx="9080793" cy="1945532"/>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i-FI" sz="4400" b="1" dirty="0">
                <a:solidFill>
                  <a:srgbClr val="C00000"/>
                </a:solidFill>
                <a:latin typeface="Lato Black" panose="020F0A02020204030203" charset="0"/>
              </a:rPr>
              <a:t>Mengapa kita harus menerima panggilan untuk memuridkan?</a:t>
            </a:r>
            <a:endParaRPr lang="en-MY" sz="44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29859B21-C2CD-BC5C-CDFF-4E6AA71A5A56}"/>
              </a:ext>
            </a:extLst>
          </p:cNvPr>
          <p:cNvPicPr>
            <a:picLocks noChangeAspect="1"/>
          </p:cNvPicPr>
          <p:nvPr/>
        </p:nvPicPr>
        <p:blipFill>
          <a:blip r:embed="rId3"/>
          <a:srcRect l="40692" r="36809"/>
          <a:stretch/>
        </p:blipFill>
        <p:spPr>
          <a:xfrm>
            <a:off x="9448799" y="0"/>
            <a:ext cx="2743201" cy="6858000"/>
          </a:xfrm>
          <a:prstGeom prst="rect">
            <a:avLst/>
          </a:prstGeom>
        </p:spPr>
      </p:pic>
    </p:spTree>
    <p:extLst>
      <p:ext uri="{BB962C8B-B14F-4D97-AF65-F5344CB8AC3E}">
        <p14:creationId xmlns:p14="http://schemas.microsoft.com/office/powerpoint/2010/main" val="2389975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DEA38-48BD-A8DE-33D7-116DA7BDE73C}"/>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BAE02CA1-8E0E-7209-59DB-2B1C996FD0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9FF996-A152-4739-4E37-1C0877159404}"/>
              </a:ext>
            </a:extLst>
          </p:cNvPr>
          <p:cNvSpPr>
            <a:spLocks noGrp="1"/>
          </p:cNvSpPr>
          <p:nvPr>
            <p:ph type="ctrTitle"/>
          </p:nvPr>
        </p:nvSpPr>
        <p:spPr>
          <a:xfrm>
            <a:off x="368006" y="1945532"/>
            <a:ext cx="7530854" cy="4022961"/>
          </a:xfrm>
        </p:spPr>
        <p:txBody>
          <a:bodyPr anchor="t">
            <a:noAutofit/>
          </a:bodyPr>
          <a:lstStyle/>
          <a:p>
            <a:pPr algn="l"/>
            <a:r>
              <a:rPr lang="en-US" sz="2400" b="1" dirty="0" err="1">
                <a:solidFill>
                  <a:schemeClr val="accent1">
                    <a:lumMod val="75000"/>
                  </a:schemeClr>
                </a:solidFill>
                <a:latin typeface="Lato Black" panose="020F0A02020204030203" charset="0"/>
              </a:rPr>
              <a:t>Yesus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mendekati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berkata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-Ku </a:t>
            </a:r>
            <a:r>
              <a:rPr lang="en-US" sz="2400" b="1" dirty="0" err="1">
                <a:solidFill>
                  <a:schemeClr val="accent1">
                    <a:lumMod val="75000"/>
                  </a:schemeClr>
                </a:solidFill>
                <a:latin typeface="Lato Black" panose="020F0A02020204030203" charset="0"/>
              </a:rPr>
              <a:t>telah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diberikan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segala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kuasa</a:t>
            </a:r>
            <a:r>
              <a:rPr lang="en-US" sz="2400" b="1" dirty="0">
                <a:solidFill>
                  <a:schemeClr val="accent1">
                    <a:lumMod val="75000"/>
                  </a:schemeClr>
                </a:solidFill>
                <a:latin typeface="Lato Black" panose="020F0A02020204030203" charset="0"/>
              </a:rPr>
              <a:t> di </a:t>
            </a:r>
            <a:r>
              <a:rPr lang="en-US" sz="2400" b="1" dirty="0" err="1">
                <a:solidFill>
                  <a:schemeClr val="accent1">
                    <a:lumMod val="75000"/>
                  </a:schemeClr>
                </a:solidFill>
                <a:latin typeface="Lato Black" panose="020F0A02020204030203" charset="0"/>
              </a:rPr>
              <a:t>sorga</a:t>
            </a:r>
            <a:r>
              <a:rPr lang="en-US" sz="2400" b="1" dirty="0">
                <a:solidFill>
                  <a:schemeClr val="accent1">
                    <a:lumMod val="75000"/>
                  </a:schemeClr>
                </a:solidFill>
                <a:latin typeface="Lato Black" panose="020F0A02020204030203" charset="0"/>
              </a:rPr>
              <a:t> dan di </a:t>
            </a:r>
            <a:r>
              <a:rPr lang="en-US" sz="2400" b="1" dirty="0" err="1">
                <a:solidFill>
                  <a:schemeClr val="accent1">
                    <a:lumMod val="75000"/>
                  </a:schemeClr>
                </a:solidFill>
                <a:latin typeface="Lato Black" panose="020F0A02020204030203" charset="0"/>
              </a:rPr>
              <a:t>bumi</a:t>
            </a:r>
            <a:r>
              <a:rPr lang="en-US" sz="2400" b="1" dirty="0">
                <a:solidFill>
                  <a:schemeClr val="accent1">
                    <a:lumMod val="75000"/>
                  </a:schemeClr>
                </a:solidFill>
                <a:latin typeface="Lato Black" panose="020F0A02020204030203" charset="0"/>
              </a:rPr>
              <a:t>. </a:t>
            </a:r>
            <a:br>
              <a:rPr lang="en-US" sz="2400" b="1" dirty="0">
                <a:solidFill>
                  <a:schemeClr val="accent1">
                    <a:lumMod val="75000"/>
                  </a:schemeClr>
                </a:solidFill>
                <a:latin typeface="Lato Black" panose="020F0A02020204030203" charset="0"/>
              </a:rPr>
            </a:br>
            <a:r>
              <a:rPr lang="en-US" sz="2400" b="1" dirty="0">
                <a:solidFill>
                  <a:srgbClr val="C00000"/>
                </a:solidFill>
                <a:latin typeface="Lato Black" panose="020F0A02020204030203" charset="0"/>
              </a:rPr>
              <a:t>Karena </a:t>
            </a:r>
            <a:r>
              <a:rPr lang="en-US" sz="2400" b="1" dirty="0" err="1">
                <a:solidFill>
                  <a:srgbClr val="C00000"/>
                </a:solidFill>
                <a:latin typeface="Lato Black" panose="020F0A02020204030203" charset="0"/>
              </a:rPr>
              <a:t>itu</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pergilah</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jadikanlah</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semua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bangsa</a:t>
            </a:r>
            <a:r>
              <a:rPr lang="en-US" sz="2400" b="1" dirty="0">
                <a:solidFill>
                  <a:srgbClr val="C00000"/>
                </a:solidFill>
                <a:latin typeface="Lato Black" panose="020F0A02020204030203" charset="0"/>
              </a:rPr>
              <a:t> murid-Ku dan </a:t>
            </a:r>
            <a:r>
              <a:rPr lang="en-US" sz="2400" b="1" dirty="0" err="1">
                <a:solidFill>
                  <a:srgbClr val="C00000"/>
                </a:solidFill>
                <a:latin typeface="Lato Black" panose="020F0A02020204030203" charset="0"/>
              </a:rPr>
              <a:t>baptislah</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mereka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dalam</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nama</a:t>
            </a:r>
            <a:r>
              <a:rPr lang="en-US" sz="2400" b="1" dirty="0">
                <a:solidFill>
                  <a:srgbClr val="C00000"/>
                </a:solidFill>
                <a:latin typeface="Lato Black" panose="020F0A02020204030203" charset="0"/>
              </a:rPr>
              <a:t> Bapa dan Anak dan </a:t>
            </a:r>
            <a:r>
              <a:rPr lang="en-US" sz="2400" b="1" dirty="0" err="1">
                <a:solidFill>
                  <a:srgbClr val="C00000"/>
                </a:solidFill>
                <a:latin typeface="Lato Black" panose="020F0A02020204030203" charset="0"/>
              </a:rPr>
              <a:t>Roh</a:t>
            </a:r>
            <a:r>
              <a:rPr lang="en-US" sz="2400" b="1" dirty="0">
                <a:solidFill>
                  <a:srgbClr val="C00000"/>
                </a:solidFill>
                <a:latin typeface="Lato Black" panose="020F0A02020204030203" charset="0"/>
              </a:rPr>
              <a:t> Kudus</a:t>
            </a:r>
            <a:r>
              <a:rPr lang="en-US" sz="2400" b="1" dirty="0">
                <a:solidFill>
                  <a:schemeClr val="accent1">
                    <a:lumMod val="75000"/>
                  </a:schemeClr>
                </a:solidFill>
                <a:latin typeface="Lato Black" panose="020F0A02020204030203" charset="0"/>
              </a:rPr>
              <a:t>,  dan </a:t>
            </a:r>
            <a:r>
              <a:rPr lang="en-US" sz="2400" b="1" dirty="0" err="1">
                <a:solidFill>
                  <a:srgbClr val="C00000"/>
                </a:solidFill>
                <a:latin typeface="Lato Black" panose="020F0A02020204030203" charset="0"/>
              </a:rPr>
              <a:t>ajarlah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melakukan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segala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sesuatu</a:t>
            </a:r>
            <a:r>
              <a:rPr lang="en-US" sz="2400" b="1" dirty="0">
                <a:solidFill>
                  <a:schemeClr val="accent1">
                    <a:lumMod val="75000"/>
                  </a:schemeClr>
                </a:solidFill>
                <a:latin typeface="Lato Black" panose="020F0A02020204030203" charset="0"/>
              </a:rPr>
              <a:t> yang </a:t>
            </a:r>
            <a:r>
              <a:rPr lang="en-US" sz="2400" b="1" dirty="0" err="1">
                <a:solidFill>
                  <a:schemeClr val="accent1">
                    <a:lumMod val="75000"/>
                  </a:schemeClr>
                </a:solidFill>
                <a:latin typeface="Lato Black" panose="020F0A02020204030203" charset="0"/>
              </a:rPr>
              <a:t>telah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Kuperintahkan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kepadamu</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ketahuilah</a:t>
            </a:r>
            <a:r>
              <a:rPr lang="en-US" sz="2400" b="1" dirty="0">
                <a:solidFill>
                  <a:schemeClr val="accent1">
                    <a:lumMod val="75000"/>
                  </a:schemeClr>
                </a:solidFill>
                <a:latin typeface="Lato Black" panose="020F0A02020204030203" charset="0"/>
              </a:rPr>
              <a:t>, Aku </a:t>
            </a:r>
            <a:r>
              <a:rPr lang="en-US" sz="2400" b="1" dirty="0" err="1">
                <a:solidFill>
                  <a:schemeClr val="accent1">
                    <a:lumMod val="75000"/>
                  </a:schemeClr>
                </a:solidFill>
                <a:latin typeface="Lato Black" panose="020F0A02020204030203" charset="0"/>
              </a:rPr>
              <a:t>menyertai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kamu</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senantiasa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sampai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akhir</a:t>
            </a:r>
            <a:r>
              <a:rPr lang="en-US" sz="2400" b="1" dirty="0">
                <a:solidFill>
                  <a:schemeClr val="accent1">
                    <a:lumMod val="75000"/>
                  </a:schemeClr>
                </a:solidFill>
                <a:latin typeface="Lato Black" panose="020F0A02020204030203" charset="0"/>
              </a:rPr>
              <a:t> zaman." </a:t>
            </a:r>
          </a:p>
        </p:txBody>
      </p:sp>
      <p:sp>
        <p:nvSpPr>
          <p:cNvPr id="4" name="Footer Placeholder 3">
            <a:extLst>
              <a:ext uri="{FF2B5EF4-FFF2-40B4-BE49-F238E27FC236}">
                <a16:creationId xmlns:a16="http://schemas.microsoft.com/office/drawing/2014/main" id="{1FEF285B-C276-8DBE-EB02-D378B467E983}"/>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E457C081-BB8A-CF19-E246-0EA2CD1626DB}"/>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Matius</a:t>
            </a:r>
            <a:r>
              <a:rPr lang="en-US" sz="4400" b="1" dirty="0">
                <a:solidFill>
                  <a:srgbClr val="C00000"/>
                </a:solidFill>
                <a:latin typeface="Lato Black" panose="020F0A02020204030203" charset="0"/>
              </a:rPr>
              <a:t> 28: 18–20</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1460791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FDCC2-EE08-ED42-DB05-91985238E1F5}"/>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DE06AE0C-6124-4CBC-21BF-9B3CDE8B744C}"/>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7FB33343-2274-4712-5476-E36352270AFC}"/>
              </a:ext>
            </a:extLst>
          </p:cNvPr>
          <p:cNvSpPr txBox="1">
            <a:spLocks/>
          </p:cNvSpPr>
          <p:nvPr/>
        </p:nvSpPr>
        <p:spPr>
          <a:xfrm>
            <a:off x="680912" y="2682402"/>
            <a:ext cx="7472488" cy="149319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i-FI" sz="4400" b="1" dirty="0">
                <a:solidFill>
                  <a:schemeClr val="accent1">
                    <a:lumMod val="75000"/>
                  </a:schemeClr>
                </a:solidFill>
                <a:latin typeface="Lato Black" panose="020F0A02020204030203" charset="0"/>
              </a:rPr>
              <a:t>4 Kaedah</a:t>
            </a:r>
          </a:p>
          <a:p>
            <a:pPr algn="l"/>
            <a:r>
              <a:rPr lang="fi-FI" sz="4900" b="1" dirty="0">
                <a:solidFill>
                  <a:srgbClr val="C00000"/>
                </a:solidFill>
                <a:latin typeface="Lato Black" panose="020F0A02020204030203" charset="0"/>
              </a:rPr>
              <a:t>Cara Yesus Memuridkan</a:t>
            </a:r>
            <a:endParaRPr lang="en-MY" sz="49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6F5C7026-9085-1221-1AA3-81133AB6CF05}"/>
              </a:ext>
            </a:extLst>
          </p:cNvPr>
          <p:cNvPicPr>
            <a:picLocks noChangeAspect="1"/>
          </p:cNvPicPr>
          <p:nvPr/>
        </p:nvPicPr>
        <p:blipFill>
          <a:blip r:embed="rId3"/>
          <a:srcRect l="29442" r="36809"/>
          <a:stretch/>
        </p:blipFill>
        <p:spPr>
          <a:xfrm>
            <a:off x="8077201" y="0"/>
            <a:ext cx="4114800" cy="6858000"/>
          </a:xfrm>
          <a:prstGeom prst="rect">
            <a:avLst/>
          </a:prstGeom>
        </p:spPr>
      </p:pic>
    </p:spTree>
    <p:extLst>
      <p:ext uri="{BB962C8B-B14F-4D97-AF65-F5344CB8AC3E}">
        <p14:creationId xmlns:p14="http://schemas.microsoft.com/office/powerpoint/2010/main" val="1958626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15AD-F7CE-6F66-98B8-C20877BE9409}"/>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7A27B0B-486E-8571-30A0-10FC3784BB6C}"/>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39B70CDB-4809-C18E-3E1A-941E9FB78EC9}"/>
              </a:ext>
            </a:extLst>
          </p:cNvPr>
          <p:cNvSpPr txBox="1">
            <a:spLocks/>
          </p:cNvSpPr>
          <p:nvPr/>
        </p:nvSpPr>
        <p:spPr>
          <a:xfrm>
            <a:off x="680912" y="2682402"/>
            <a:ext cx="6653743" cy="1493196"/>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i-FI" sz="4400" b="1" dirty="0">
                <a:solidFill>
                  <a:schemeClr val="accent1">
                    <a:lumMod val="75000"/>
                  </a:schemeClr>
                </a:solidFill>
                <a:latin typeface="Lato Black" panose="020F0A02020204030203" charset="0"/>
              </a:rPr>
              <a:t>Langkah 1:</a:t>
            </a:r>
          </a:p>
          <a:p>
            <a:pPr algn="l"/>
            <a:r>
              <a:rPr lang="fi-FI" sz="4900" b="1" dirty="0">
                <a:solidFill>
                  <a:srgbClr val="C00000"/>
                </a:solidFill>
                <a:latin typeface="Lato Black" panose="020F0A02020204030203" charset="0"/>
              </a:rPr>
              <a:t>Berdoa sebelum melakukan pemuridan.</a:t>
            </a:r>
            <a:endParaRPr lang="en-MY" sz="49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6E4F869E-F953-2556-2766-B4311CFA266A}"/>
              </a:ext>
            </a:extLst>
          </p:cNvPr>
          <p:cNvPicPr>
            <a:picLocks noChangeAspect="1"/>
          </p:cNvPicPr>
          <p:nvPr/>
        </p:nvPicPr>
        <p:blipFill>
          <a:blip r:embed="rId3"/>
          <a:srcRect l="29442" r="36809"/>
          <a:stretch/>
        </p:blipFill>
        <p:spPr>
          <a:xfrm>
            <a:off x="8077201" y="0"/>
            <a:ext cx="4114800" cy="6858000"/>
          </a:xfrm>
          <a:prstGeom prst="rect">
            <a:avLst/>
          </a:prstGeom>
        </p:spPr>
      </p:pic>
    </p:spTree>
    <p:extLst>
      <p:ext uri="{BB962C8B-B14F-4D97-AF65-F5344CB8AC3E}">
        <p14:creationId xmlns:p14="http://schemas.microsoft.com/office/powerpoint/2010/main" val="688244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3578-E81E-BBCC-9498-F1988A1F8AFE}"/>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A8EE93EE-CB57-597F-B69D-0A841F2368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E9B9842-3B52-9704-E01E-D3FF930A614D}"/>
              </a:ext>
            </a:extLst>
          </p:cNvPr>
          <p:cNvSpPr>
            <a:spLocks noGrp="1"/>
          </p:cNvSpPr>
          <p:nvPr>
            <p:ph type="ctrTitle"/>
          </p:nvPr>
        </p:nvSpPr>
        <p:spPr>
          <a:xfrm>
            <a:off x="368006" y="1945532"/>
            <a:ext cx="7530854" cy="4022961"/>
          </a:xfrm>
        </p:spPr>
        <p:txBody>
          <a:bodyPr anchor="t">
            <a:noAutofit/>
          </a:bodyPr>
          <a:lstStyle/>
          <a:p>
            <a:pPr algn="l"/>
            <a:r>
              <a:rPr lang="en-US" sz="2400" b="1" dirty="0">
                <a:solidFill>
                  <a:schemeClr val="accent1">
                    <a:lumMod val="75000"/>
                  </a:schemeClr>
                </a:solidFill>
                <a:latin typeface="Lato Black" panose="020F0A02020204030203" charset="0"/>
              </a:rPr>
              <a:t>Pada </a:t>
            </a:r>
            <a:r>
              <a:rPr lang="en-US" sz="2400" b="1" dirty="0" err="1">
                <a:solidFill>
                  <a:schemeClr val="accent1">
                    <a:lumMod val="75000"/>
                  </a:schemeClr>
                </a:solidFill>
                <a:latin typeface="Lato Black" panose="020F0A02020204030203" charset="0"/>
              </a:rPr>
              <a:t>waktu</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itu</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pergilah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Yesus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bukit</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rgbClr val="C00000"/>
                </a:solidFill>
                <a:latin typeface="Lato Black" panose="020F0A02020204030203" charset="0"/>
              </a:rPr>
              <a:t>berdoa</a:t>
            </a:r>
            <a:r>
              <a:rPr lang="en-US" sz="2400" b="1" dirty="0">
                <a:solidFill>
                  <a:schemeClr val="accent1">
                    <a:lumMod val="75000"/>
                  </a:schemeClr>
                </a:solidFill>
                <a:latin typeface="Lato Black" panose="020F0A02020204030203" charset="0"/>
              </a:rPr>
              <a:t> dan </a:t>
            </a:r>
            <a:r>
              <a:rPr lang="en-US" sz="2400" b="1" dirty="0" err="1">
                <a:solidFill>
                  <a:srgbClr val="C00000"/>
                </a:solidFill>
                <a:latin typeface="Lato Black" panose="020F0A02020204030203" charset="0"/>
              </a:rPr>
              <a:t>semalam-malaman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berdoa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 Allah.  Ketika </a:t>
            </a:r>
            <a:r>
              <a:rPr lang="en-US" sz="2400" b="1" dirty="0" err="1">
                <a:solidFill>
                  <a:schemeClr val="accent1">
                    <a:lumMod val="75000"/>
                  </a:schemeClr>
                </a:solidFill>
                <a:latin typeface="Lato Black" panose="020F0A02020204030203" charset="0"/>
              </a:rPr>
              <a:t>hari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siang</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memanggil</a:t>
            </a:r>
            <a:r>
              <a:rPr lang="en-US" sz="2400" b="1" dirty="0">
                <a:solidFill>
                  <a:schemeClr val="accent1">
                    <a:lumMod val="75000"/>
                  </a:schemeClr>
                </a:solidFill>
                <a:latin typeface="Lato Black" panose="020F0A02020204030203" charset="0"/>
              </a:rPr>
              <a:t> murid-murid-Nya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-Nya, </a:t>
            </a:r>
            <a:r>
              <a:rPr lang="en-US" sz="2400" b="1" dirty="0" err="1">
                <a:solidFill>
                  <a:schemeClr val="accent1">
                    <a:lumMod val="75000"/>
                  </a:schemeClr>
                </a:solidFill>
                <a:latin typeface="Lato Black" panose="020F0A02020204030203" charset="0"/>
              </a:rPr>
              <a:t>lalu</a:t>
            </a:r>
            <a:r>
              <a:rPr lang="en-US" sz="2400" b="1" dirty="0">
                <a:solidFill>
                  <a:schemeClr val="accent1">
                    <a:lumMod val="75000"/>
                  </a:schemeClr>
                </a:solidFill>
                <a:latin typeface="Lato Black" panose="020F0A02020204030203" charset="0"/>
              </a:rPr>
              <a:t> </a:t>
            </a:r>
            <a:r>
              <a:rPr lang="en-US" sz="2400" b="1" dirty="0" err="1">
                <a:solidFill>
                  <a:srgbClr val="C00000"/>
                </a:solidFill>
                <a:latin typeface="Lato Black" panose="020F0A02020204030203" charset="0"/>
              </a:rPr>
              <a:t>memilih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dari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antara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dua </a:t>
            </a:r>
            <a:r>
              <a:rPr lang="en-US" sz="2400" b="1" dirty="0" err="1">
                <a:solidFill>
                  <a:schemeClr val="accent1">
                    <a:lumMod val="75000"/>
                  </a:schemeClr>
                </a:solidFill>
                <a:latin typeface="Lato Black" panose="020F0A02020204030203" charset="0"/>
              </a:rPr>
              <a:t>belas</a:t>
            </a:r>
            <a:r>
              <a:rPr lang="en-US" sz="2400" b="1" dirty="0">
                <a:solidFill>
                  <a:schemeClr val="accent1">
                    <a:lumMod val="75000"/>
                  </a:schemeClr>
                </a:solidFill>
                <a:latin typeface="Lato Black" panose="020F0A02020204030203" charset="0"/>
              </a:rPr>
              <a:t> orang, yang </a:t>
            </a:r>
            <a:r>
              <a:rPr lang="en-US" sz="2400" b="1" dirty="0" err="1">
                <a:solidFill>
                  <a:schemeClr val="accent1">
                    <a:lumMod val="75000"/>
                  </a:schemeClr>
                </a:solidFill>
                <a:latin typeface="Lato Black" panose="020F0A02020204030203" charset="0"/>
              </a:rPr>
              <a:t>disebut</a:t>
            </a:r>
            <a:r>
              <a:rPr lang="en-US" sz="2400" b="1" dirty="0">
                <a:solidFill>
                  <a:schemeClr val="accent1">
                    <a:lumMod val="75000"/>
                  </a:schemeClr>
                </a:solidFill>
                <a:latin typeface="Lato Black" panose="020F0A02020204030203" charset="0"/>
              </a:rPr>
              <a:t>-Nya rasul: </a:t>
            </a:r>
          </a:p>
        </p:txBody>
      </p:sp>
      <p:sp>
        <p:nvSpPr>
          <p:cNvPr id="4" name="Footer Placeholder 3">
            <a:extLst>
              <a:ext uri="{FF2B5EF4-FFF2-40B4-BE49-F238E27FC236}">
                <a16:creationId xmlns:a16="http://schemas.microsoft.com/office/drawing/2014/main" id="{B27D757F-B1DD-C169-5D6A-947F63D1A082}"/>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D5010281-655A-972D-305B-0BACB9B695E1}"/>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a:solidFill>
                  <a:srgbClr val="C00000"/>
                </a:solidFill>
                <a:latin typeface="Lato Black" panose="020F0A02020204030203" charset="0"/>
              </a:rPr>
              <a:t>Lukas 6: 12-16</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603799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31E2E-9D87-E260-24AD-8CB2468DFCBA}"/>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7201B83F-7E32-149E-A09C-C61448A13D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EB1C7F9-5723-94AF-5E1C-817D637B4B55}"/>
              </a:ext>
            </a:extLst>
          </p:cNvPr>
          <p:cNvSpPr>
            <a:spLocks noGrp="1"/>
          </p:cNvSpPr>
          <p:nvPr>
            <p:ph type="ctrTitle"/>
          </p:nvPr>
        </p:nvSpPr>
        <p:spPr>
          <a:xfrm>
            <a:off x="368006" y="1945532"/>
            <a:ext cx="7530854" cy="4022961"/>
          </a:xfrm>
        </p:spPr>
        <p:txBody>
          <a:bodyPr anchor="t">
            <a:noAutofit/>
          </a:bodyPr>
          <a:lstStyle/>
          <a:p>
            <a:pPr algn="l"/>
            <a:r>
              <a:rPr lang="en-US" sz="4000" b="1" dirty="0" err="1">
                <a:solidFill>
                  <a:srgbClr val="C00000"/>
                </a:solidFill>
                <a:latin typeface="Lato Black" panose="020F0A02020204030203" charset="0"/>
              </a:rPr>
              <a:t>Luangkan</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waktu</a:t>
            </a:r>
            <a:r>
              <a:rPr lang="en-US" sz="4000" b="1" dirty="0">
                <a:solidFill>
                  <a:srgbClr val="C00000"/>
                </a:solidFill>
                <a:latin typeface="Lato Black" panose="020F0A02020204030203" charset="0"/>
              </a:rPr>
              <a:t> </a:t>
            </a:r>
            <a:r>
              <a:rPr lang="en-US" sz="3600" b="1" dirty="0" err="1">
                <a:solidFill>
                  <a:schemeClr val="accent1">
                    <a:lumMod val="75000"/>
                  </a:schemeClr>
                </a:solidFill>
                <a:latin typeface="Lato Black" panose="020F0A02020204030203" charset="0"/>
              </a:rPr>
              <a:t>sekurang-kurangnya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satu</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malam</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untuk</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bertanya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kepada</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Tuhan</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siapa</a:t>
            </a:r>
            <a:r>
              <a:rPr lang="en-US" sz="3600" b="1" dirty="0">
                <a:solidFill>
                  <a:schemeClr val="accent1">
                    <a:lumMod val="75000"/>
                  </a:schemeClr>
                </a:solidFill>
                <a:latin typeface="Lato Black" panose="020F0A02020204030203" charset="0"/>
              </a:rPr>
              <a:t> Dia </a:t>
            </a:r>
            <a:r>
              <a:rPr lang="en-US" sz="3600" b="1" dirty="0" err="1">
                <a:solidFill>
                  <a:schemeClr val="accent1">
                    <a:lumMod val="75000"/>
                  </a:schemeClr>
                </a:solidFill>
                <a:latin typeface="Lato Black" panose="020F0A02020204030203" charset="0"/>
              </a:rPr>
              <a:t>ingin</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kamu</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jangkau</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melalui</a:t>
            </a:r>
            <a:r>
              <a:rPr lang="en-US" sz="3600" b="1" dirty="0">
                <a:solidFill>
                  <a:schemeClr val="accent1">
                    <a:lumMod val="75000"/>
                  </a:schemeClr>
                </a:solidFill>
                <a:latin typeface="Lato Black" panose="020F0A02020204030203" charset="0"/>
              </a:rPr>
              <a:t> </a:t>
            </a:r>
            <a:r>
              <a:rPr lang="en-US" sz="3600" b="1" dirty="0" err="1">
                <a:solidFill>
                  <a:schemeClr val="accent1">
                    <a:lumMod val="75000"/>
                  </a:schemeClr>
                </a:solidFill>
                <a:latin typeface="Lato Black" panose="020F0A02020204030203" charset="0"/>
              </a:rPr>
              <a:t>pemuridan</a:t>
            </a:r>
            <a:r>
              <a:rPr lang="en-US" sz="3600" b="1" dirty="0">
                <a:solidFill>
                  <a:schemeClr val="accent1">
                    <a:lumMod val="75000"/>
                  </a:schemeClr>
                </a:solidFill>
                <a:latin typeface="Lato Black" panose="020F0A02020204030203" charset="0"/>
              </a:rPr>
              <a:t>.</a:t>
            </a:r>
          </a:p>
        </p:txBody>
      </p:sp>
      <p:sp>
        <p:nvSpPr>
          <p:cNvPr id="4" name="Footer Placeholder 3">
            <a:extLst>
              <a:ext uri="{FF2B5EF4-FFF2-40B4-BE49-F238E27FC236}">
                <a16:creationId xmlns:a16="http://schemas.microsoft.com/office/drawing/2014/main" id="{AAF6119E-39D3-2020-93BC-9D769A0BAEC5}"/>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3165947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A2F5E-9BD9-34C5-D275-A8AF7CAD536D}"/>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441CC28-5E45-EC75-A193-35666B44950C}"/>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3E66CE93-D791-27C9-F176-74F5382C2CC3}"/>
              </a:ext>
            </a:extLst>
          </p:cNvPr>
          <p:cNvSpPr txBox="1">
            <a:spLocks/>
          </p:cNvSpPr>
          <p:nvPr/>
        </p:nvSpPr>
        <p:spPr>
          <a:xfrm>
            <a:off x="680912" y="2682402"/>
            <a:ext cx="6653743" cy="1493196"/>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i-FI" sz="4400" b="1" dirty="0">
                <a:solidFill>
                  <a:schemeClr val="accent1">
                    <a:lumMod val="75000"/>
                  </a:schemeClr>
                </a:solidFill>
                <a:latin typeface="Lato Black" panose="020F0A02020204030203" charset="0"/>
              </a:rPr>
              <a:t>Langkah 2:</a:t>
            </a:r>
          </a:p>
          <a:p>
            <a:pPr algn="l"/>
            <a:r>
              <a:rPr lang="en-MY" sz="4900" b="1" dirty="0" err="1">
                <a:solidFill>
                  <a:srgbClr val="C00000"/>
                </a:solidFill>
                <a:latin typeface="Lato Black" panose="020F0A02020204030203" charset="0"/>
              </a:rPr>
              <a:t>Berkunjung</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kepada</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calon</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pemuridan</a:t>
            </a:r>
            <a:r>
              <a:rPr lang="en-MY" sz="4900" b="1" dirty="0">
                <a:solidFill>
                  <a:srgbClr val="C00000"/>
                </a:solidFill>
                <a:latin typeface="Lato Black" panose="020F0A02020204030203" charset="0"/>
              </a:rPr>
              <a:t>.</a:t>
            </a:r>
          </a:p>
        </p:txBody>
      </p:sp>
      <p:pic>
        <p:nvPicPr>
          <p:cNvPr id="5" name="Picture 4">
            <a:extLst>
              <a:ext uri="{FF2B5EF4-FFF2-40B4-BE49-F238E27FC236}">
                <a16:creationId xmlns:a16="http://schemas.microsoft.com/office/drawing/2014/main" id="{4F2285F9-AA74-6F5C-70B4-46F13BA38555}"/>
              </a:ext>
            </a:extLst>
          </p:cNvPr>
          <p:cNvPicPr>
            <a:picLocks noChangeAspect="1"/>
          </p:cNvPicPr>
          <p:nvPr/>
        </p:nvPicPr>
        <p:blipFill>
          <a:blip r:embed="rId3"/>
          <a:srcRect l="29442" r="36809"/>
          <a:stretch/>
        </p:blipFill>
        <p:spPr>
          <a:xfrm>
            <a:off x="8077201" y="0"/>
            <a:ext cx="4114800" cy="6858000"/>
          </a:xfrm>
          <a:prstGeom prst="rect">
            <a:avLst/>
          </a:prstGeom>
        </p:spPr>
      </p:pic>
    </p:spTree>
    <p:extLst>
      <p:ext uri="{BB962C8B-B14F-4D97-AF65-F5344CB8AC3E}">
        <p14:creationId xmlns:p14="http://schemas.microsoft.com/office/powerpoint/2010/main" val="2598865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D0321-FB4C-01CE-D385-465A2F31FBD6}"/>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1067980A-97F4-B01D-9967-DDB422E8B7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206AB03-0747-73C4-2B13-352375E1A112}"/>
              </a:ext>
            </a:extLst>
          </p:cNvPr>
          <p:cNvSpPr>
            <a:spLocks noGrp="1"/>
          </p:cNvSpPr>
          <p:nvPr>
            <p:ph type="ctrTitle"/>
          </p:nvPr>
        </p:nvSpPr>
        <p:spPr>
          <a:xfrm>
            <a:off x="368006" y="1945532"/>
            <a:ext cx="7530854" cy="4022961"/>
          </a:xfrm>
        </p:spPr>
        <p:txBody>
          <a:bodyPr anchor="t">
            <a:noAutofit/>
          </a:bodyPr>
          <a:lstStyle/>
          <a:p>
            <a:pPr algn="l"/>
            <a:r>
              <a:rPr lang="en-US" sz="2400" b="1" dirty="0">
                <a:solidFill>
                  <a:schemeClr val="accent1">
                    <a:lumMod val="75000"/>
                  </a:schemeClr>
                </a:solidFill>
                <a:latin typeface="Lato Black" panose="020F0A02020204030203" charset="0"/>
              </a:rPr>
              <a:t>Dan </a:t>
            </a:r>
            <a:r>
              <a:rPr lang="en-US" sz="2400" b="1" dirty="0" err="1">
                <a:solidFill>
                  <a:schemeClr val="accent1">
                    <a:lumMod val="75000"/>
                  </a:schemeClr>
                </a:solidFill>
                <a:latin typeface="Lato Black" panose="020F0A02020204030203" charset="0"/>
              </a:rPr>
              <a:t>ketika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Yesus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sedang</a:t>
            </a:r>
            <a:r>
              <a:rPr lang="en-US" sz="2400" b="1" dirty="0">
                <a:solidFill>
                  <a:schemeClr val="accent1">
                    <a:lumMod val="75000"/>
                  </a:schemeClr>
                </a:solidFill>
                <a:latin typeface="Lato Black" panose="020F0A02020204030203" charset="0"/>
              </a:rPr>
              <a:t> </a:t>
            </a:r>
            <a:r>
              <a:rPr lang="en-US" sz="2400" b="1" dirty="0" err="1">
                <a:solidFill>
                  <a:srgbClr val="C00000"/>
                </a:solidFill>
                <a:latin typeface="Lato Black" panose="020F0A02020204030203" charset="0"/>
              </a:rPr>
              <a:t>berjalan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menyusur</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danau</a:t>
            </a:r>
            <a:r>
              <a:rPr lang="en-US" sz="2400" b="1" dirty="0">
                <a:solidFill>
                  <a:schemeClr val="accent1">
                    <a:lumMod val="75000"/>
                  </a:schemeClr>
                </a:solidFill>
                <a:latin typeface="Lato Black" panose="020F0A02020204030203" charset="0"/>
              </a:rPr>
              <a:t> Galilea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Ia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melihat</a:t>
            </a:r>
            <a:r>
              <a:rPr lang="en-US" sz="2400" b="1" dirty="0">
                <a:solidFill>
                  <a:srgbClr val="C00000"/>
                </a:solidFill>
                <a:latin typeface="Lato Black" panose="020F0A02020204030203" charset="0"/>
              </a:rPr>
              <a:t> dua orang </a:t>
            </a:r>
            <a:r>
              <a:rPr lang="en-US" sz="2400" b="1" dirty="0" err="1">
                <a:solidFill>
                  <a:srgbClr val="C00000"/>
                </a:solidFill>
                <a:latin typeface="Lato Black" panose="020F0A02020204030203" charset="0"/>
              </a:rPr>
              <a:t>bersaudara</a:t>
            </a:r>
            <a:r>
              <a:rPr lang="en-US" sz="2400" b="1" dirty="0">
                <a:solidFill>
                  <a:srgbClr val="C00000"/>
                </a:solidFill>
                <a:latin typeface="Lato Black" panose="020F0A02020204030203" charset="0"/>
              </a:rPr>
              <a:t>, </a:t>
            </a:r>
            <a:r>
              <a:rPr lang="en-US" sz="2400" b="1" dirty="0" err="1">
                <a:solidFill>
                  <a:schemeClr val="accent1">
                    <a:lumMod val="75000"/>
                  </a:schemeClr>
                </a:solidFill>
                <a:latin typeface="Lato Black" panose="020F0A02020204030203" charset="0"/>
              </a:rPr>
              <a:t>yaitu</a:t>
            </a:r>
            <a:r>
              <a:rPr lang="en-US" sz="2400" b="1" dirty="0">
                <a:solidFill>
                  <a:schemeClr val="accent1">
                    <a:lumMod val="75000"/>
                  </a:schemeClr>
                </a:solidFill>
                <a:latin typeface="Lato Black" panose="020F0A02020204030203" charset="0"/>
              </a:rPr>
              <a:t> Simon yang </a:t>
            </a:r>
            <a:r>
              <a:rPr lang="en-US" sz="2400" b="1" dirty="0" err="1">
                <a:solidFill>
                  <a:schemeClr val="accent1">
                    <a:lumMod val="75000"/>
                  </a:schemeClr>
                </a:solidFill>
                <a:latin typeface="Lato Black" panose="020F0A02020204030203" charset="0"/>
              </a:rPr>
              <a:t>disebut</a:t>
            </a:r>
            <a:r>
              <a:rPr lang="en-US" sz="2400" b="1" dirty="0">
                <a:solidFill>
                  <a:schemeClr val="accent1">
                    <a:lumMod val="75000"/>
                  </a:schemeClr>
                </a:solidFill>
                <a:latin typeface="Lato Black" panose="020F0A02020204030203" charset="0"/>
              </a:rPr>
              <a:t> Petrus, dan Andreas, </a:t>
            </a:r>
            <a:r>
              <a:rPr lang="en-US" sz="2400" b="1" dirty="0" err="1">
                <a:solidFill>
                  <a:schemeClr val="accent1">
                    <a:lumMod val="75000"/>
                  </a:schemeClr>
                </a:solidFill>
                <a:latin typeface="Lato Black" panose="020F0A02020204030203" charset="0"/>
              </a:rPr>
              <a:t>saudaranya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sedang</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menebarkan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jala</a:t>
            </a:r>
            <a:r>
              <a:rPr lang="en-US" sz="2400" b="1" dirty="0">
                <a:solidFill>
                  <a:schemeClr val="accent1">
                    <a:lumMod val="75000"/>
                  </a:schemeClr>
                </a:solidFill>
                <a:latin typeface="Lato Black" panose="020F0A02020204030203" charset="0"/>
              </a:rPr>
              <a:t> di </a:t>
            </a:r>
            <a:r>
              <a:rPr lang="en-US" sz="2400" b="1" dirty="0" err="1">
                <a:solidFill>
                  <a:schemeClr val="accent1">
                    <a:lumMod val="75000"/>
                  </a:schemeClr>
                </a:solidFill>
                <a:latin typeface="Lato Black" panose="020F0A02020204030203" charset="0"/>
              </a:rPr>
              <a:t>danau</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sebab</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penjala</a:t>
            </a:r>
            <a:r>
              <a:rPr lang="en-US" sz="2400" b="1" dirty="0">
                <a:solidFill>
                  <a:schemeClr val="accent1">
                    <a:lumMod val="75000"/>
                  </a:schemeClr>
                </a:solidFill>
                <a:latin typeface="Lato Black" panose="020F0A02020204030203" charset="0"/>
              </a:rPr>
              <a:t> ikan.  </a:t>
            </a:r>
            <a:r>
              <a:rPr lang="en-US" sz="2400" b="1" dirty="0" err="1">
                <a:solidFill>
                  <a:schemeClr val="accent1">
                    <a:lumMod val="75000"/>
                  </a:schemeClr>
                </a:solidFill>
                <a:latin typeface="Lato Black" panose="020F0A02020204030203" charset="0"/>
              </a:rPr>
              <a:t>Yesus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berkata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"Mari, </a:t>
            </a:r>
            <a:r>
              <a:rPr lang="en-US" sz="2400" b="1" dirty="0" err="1">
                <a:solidFill>
                  <a:schemeClr val="accent1">
                    <a:lumMod val="75000"/>
                  </a:schemeClr>
                </a:solidFill>
                <a:latin typeface="Lato Black" panose="020F0A02020204030203" charset="0"/>
              </a:rPr>
              <a:t>ikutlah</a:t>
            </a:r>
            <a:r>
              <a:rPr lang="en-US" sz="2400" b="1" dirty="0">
                <a:solidFill>
                  <a:schemeClr val="accent1">
                    <a:lumMod val="75000"/>
                  </a:schemeClr>
                </a:solidFill>
                <a:latin typeface="Lato Black" panose="020F0A02020204030203" charset="0"/>
              </a:rPr>
              <a:t> Aku, dan </a:t>
            </a:r>
            <a:r>
              <a:rPr lang="en-US" sz="2400" b="1" dirty="0" err="1">
                <a:solidFill>
                  <a:schemeClr val="accent1">
                    <a:lumMod val="75000"/>
                  </a:schemeClr>
                </a:solidFill>
                <a:latin typeface="Lato Black" panose="020F0A02020204030203" charset="0"/>
              </a:rPr>
              <a:t>kamu</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akan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Kujadikan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penjala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manusia</a:t>
            </a:r>
            <a:r>
              <a:rPr lang="en-US" sz="2400" b="1" dirty="0">
                <a:solidFill>
                  <a:schemeClr val="accent1">
                    <a:lumMod val="75000"/>
                  </a:schemeClr>
                </a:solidFill>
                <a:latin typeface="Lato Black" panose="020F0A02020204030203" charset="0"/>
              </a:rPr>
              <a:t>." </a:t>
            </a:r>
          </a:p>
        </p:txBody>
      </p:sp>
      <p:sp>
        <p:nvSpPr>
          <p:cNvPr id="4" name="Footer Placeholder 3">
            <a:extLst>
              <a:ext uri="{FF2B5EF4-FFF2-40B4-BE49-F238E27FC236}">
                <a16:creationId xmlns:a16="http://schemas.microsoft.com/office/drawing/2014/main" id="{247D9A52-9F50-DC7E-B373-0CFEC24F18FD}"/>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E55EE9B8-B429-AD89-973A-5027AB75BB6A}"/>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Matius</a:t>
            </a:r>
            <a:r>
              <a:rPr lang="en-US" sz="4400" b="1" dirty="0">
                <a:solidFill>
                  <a:srgbClr val="C00000"/>
                </a:solidFill>
                <a:latin typeface="Lato Black" panose="020F0A02020204030203" charset="0"/>
              </a:rPr>
              <a:t> 4: 18–20</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3469985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D4C87-0856-BF2D-3CE6-2C55135DCC50}"/>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E837A511-D7E9-8448-8A49-A2D63856FA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442C3C8-7233-6862-EFFE-F12D8DFDC36E}"/>
              </a:ext>
            </a:extLst>
          </p:cNvPr>
          <p:cNvSpPr>
            <a:spLocks noGrp="1"/>
          </p:cNvSpPr>
          <p:nvPr>
            <p:ph type="ctrTitle"/>
          </p:nvPr>
        </p:nvSpPr>
        <p:spPr>
          <a:xfrm>
            <a:off x="368006" y="1945532"/>
            <a:ext cx="7530854" cy="4022961"/>
          </a:xfrm>
        </p:spPr>
        <p:txBody>
          <a:bodyPr anchor="t">
            <a:noAutofit/>
          </a:bodyPr>
          <a:lstStyle/>
          <a:p>
            <a:pPr algn="l"/>
            <a:r>
              <a:rPr lang="en-US" sz="4000" b="1" dirty="0" err="1">
                <a:solidFill>
                  <a:schemeClr val="accent1">
                    <a:lumMod val="75000"/>
                  </a:schemeClr>
                </a:solidFill>
                <a:latin typeface="Lato Black" panose="020F0A02020204030203" charset="0"/>
              </a:rPr>
              <a:t>Pergi</a:t>
            </a:r>
            <a:r>
              <a:rPr lang="en-US" sz="4000" b="1" dirty="0">
                <a:solidFill>
                  <a:schemeClr val="accent1">
                    <a:lumMod val="75000"/>
                  </a:schemeClr>
                </a:solidFill>
                <a:latin typeface="Lato Black" panose="020F0A02020204030203" charset="0"/>
              </a:rPr>
              <a:t> dan </a:t>
            </a:r>
            <a:r>
              <a:rPr lang="en-US" sz="4000" b="1" dirty="0" err="1">
                <a:solidFill>
                  <a:schemeClr val="accent1">
                    <a:lumMod val="75000"/>
                  </a:schemeClr>
                </a:solidFill>
                <a:latin typeface="Lato Black" panose="020F0A02020204030203" charset="0"/>
              </a:rPr>
              <a:t>kunjungi</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calon</a:t>
            </a:r>
            <a:r>
              <a:rPr lang="en-US" sz="4000" b="1" dirty="0">
                <a:solidFill>
                  <a:schemeClr val="accent1">
                    <a:lumMod val="75000"/>
                  </a:schemeClr>
                </a:solidFill>
                <a:latin typeface="Lato Black" panose="020F0A02020204030203" charset="0"/>
              </a:rPr>
              <a:t> murid.</a:t>
            </a:r>
            <a:br>
              <a:rPr lang="en-US" sz="4000" b="1" dirty="0">
                <a:solidFill>
                  <a:schemeClr val="accent1">
                    <a:lumMod val="75000"/>
                  </a:schemeClr>
                </a:solidFill>
                <a:latin typeface="Lato Black" panose="020F0A02020204030203" charset="0"/>
              </a:rPr>
            </a:br>
            <a:br>
              <a:rPr lang="en-US" sz="4000" b="1" dirty="0">
                <a:solidFill>
                  <a:schemeClr val="accent1">
                    <a:lumMod val="75000"/>
                  </a:schemeClr>
                </a:solidFill>
                <a:latin typeface="Lato Black" panose="020F0A02020204030203" charset="0"/>
              </a:rPr>
            </a:br>
            <a:r>
              <a:rPr lang="en-US" sz="4000" b="1" dirty="0">
                <a:solidFill>
                  <a:srgbClr val="C00000"/>
                </a:solidFill>
                <a:latin typeface="Lato Black" panose="020F0A02020204030203" charset="0"/>
              </a:rPr>
              <a:t>Bila </a:t>
            </a:r>
            <a:r>
              <a:rPr lang="en-US" sz="4000" b="1" dirty="0" err="1">
                <a:solidFill>
                  <a:srgbClr val="C00000"/>
                </a:solidFill>
                <a:latin typeface="Lato Black" panose="020F0A02020204030203" charset="0"/>
              </a:rPr>
              <a:t>sudah</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waktunya</a:t>
            </a:r>
            <a:r>
              <a:rPr lang="en-US" sz="4000" b="1" dirty="0">
                <a:solidFill>
                  <a:srgbClr val="C00000"/>
                </a:solidFill>
                <a:latin typeface="Lato Black" panose="020F0A02020204030203" charset="0"/>
              </a:rPr>
              <a:t>, </a:t>
            </a:r>
            <a:r>
              <a:rPr lang="en-US" sz="4000" b="1" dirty="0" err="1">
                <a:solidFill>
                  <a:schemeClr val="accent1">
                    <a:lumMod val="75000"/>
                  </a:schemeClr>
                </a:solidFill>
                <a:latin typeface="Lato Black" panose="020F0A02020204030203" charset="0"/>
              </a:rPr>
              <a:t>undanglah</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mereka</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untuk</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mengikut</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kamu</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sebagaimana</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kamu</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mengikut</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Yesus</a:t>
            </a:r>
            <a:r>
              <a:rPr lang="en-US" sz="4000" b="1" dirty="0">
                <a:solidFill>
                  <a:schemeClr val="accent1">
                    <a:lumMod val="75000"/>
                  </a:schemeClr>
                </a:solidFill>
                <a:latin typeface="Lato Black" panose="020F0A02020204030203" charset="0"/>
              </a:rPr>
              <a:t>.</a:t>
            </a:r>
            <a:endParaRPr lang="en-US" sz="36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0B900EE8-3807-2716-50C2-1310DAA68B5D}"/>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3988310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0FDED-2CED-54E5-9BBF-DA3890641CB9}"/>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9CA34EBC-1E14-FED3-9E64-2BC01EB0C1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D33FF5-A0DE-A24B-A85F-50092BF8C261}"/>
              </a:ext>
            </a:extLst>
          </p:cNvPr>
          <p:cNvSpPr>
            <a:spLocks noGrp="1"/>
          </p:cNvSpPr>
          <p:nvPr>
            <p:ph type="ctrTitle"/>
          </p:nvPr>
        </p:nvSpPr>
        <p:spPr>
          <a:xfrm>
            <a:off x="368006" y="1945532"/>
            <a:ext cx="7530854" cy="4022961"/>
          </a:xfrm>
        </p:spPr>
        <p:txBody>
          <a:bodyPr anchor="t">
            <a:noAutofit/>
          </a:bodyPr>
          <a:lstStyle/>
          <a:p>
            <a:pPr algn="l"/>
            <a:r>
              <a:rPr lang="en-US" sz="4000" b="1" dirty="0" err="1">
                <a:solidFill>
                  <a:srgbClr val="C00000"/>
                </a:solidFill>
                <a:latin typeface="Lato Black" panose="020F0A02020204030203" charset="0"/>
              </a:rPr>
              <a:t>Bagaimana</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kita</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tahu</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bila</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seseorang</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itu</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sudah</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bersedia</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menerima</a:t>
            </a:r>
            <a:r>
              <a:rPr lang="en-US" sz="4000" b="1" dirty="0">
                <a:solidFill>
                  <a:srgbClr val="C00000"/>
                </a:solidFill>
                <a:latin typeface="Lato Black" panose="020F0A02020204030203" charset="0"/>
              </a:rPr>
              <a:t> </a:t>
            </a:r>
            <a:r>
              <a:rPr lang="en-US" sz="4000" b="1" dirty="0" err="1">
                <a:solidFill>
                  <a:srgbClr val="C00000"/>
                </a:solidFill>
                <a:latin typeface="Lato Black" panose="020F0A02020204030203" charset="0"/>
              </a:rPr>
              <a:t>ajakan</a:t>
            </a:r>
            <a:r>
              <a:rPr lang="en-US" sz="4000" b="1" dirty="0">
                <a:solidFill>
                  <a:srgbClr val="C00000"/>
                </a:solidFill>
                <a:latin typeface="Lato Black" panose="020F0A02020204030203" charset="0"/>
              </a:rPr>
              <a:t> Rohani?</a:t>
            </a:r>
            <a:br>
              <a:rPr lang="en-US" sz="4000" b="1" dirty="0">
                <a:solidFill>
                  <a:schemeClr val="accent1">
                    <a:lumMod val="75000"/>
                  </a:schemeClr>
                </a:solidFill>
                <a:latin typeface="Lato Black" panose="020F0A02020204030203" charset="0"/>
              </a:rPr>
            </a:br>
            <a:r>
              <a:rPr lang="en-US" sz="4000" b="1" dirty="0">
                <a:solidFill>
                  <a:schemeClr val="accent1">
                    <a:lumMod val="75000"/>
                  </a:schemeClr>
                </a:solidFill>
                <a:latin typeface="Lato Black" panose="020F0A02020204030203" charset="0"/>
              </a:rPr>
              <a:t>-</a:t>
            </a:r>
            <a:r>
              <a:rPr lang="en-US" sz="4000" b="1" dirty="0" err="1">
                <a:solidFill>
                  <a:schemeClr val="accent1">
                    <a:lumMod val="75000"/>
                  </a:schemeClr>
                </a:solidFill>
                <a:latin typeface="Lato Black" panose="020F0A02020204030203" charset="0"/>
              </a:rPr>
              <a:t>Kuncinya</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adalah</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Roh</a:t>
            </a:r>
            <a:r>
              <a:rPr lang="en-US" sz="4000" b="1" dirty="0">
                <a:solidFill>
                  <a:schemeClr val="accent1">
                    <a:lumMod val="75000"/>
                  </a:schemeClr>
                </a:solidFill>
                <a:latin typeface="Lato Black" panose="020F0A02020204030203" charset="0"/>
              </a:rPr>
              <a:t> Kudus</a:t>
            </a:r>
            <a:endParaRPr lang="en-US" sz="36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55466CFD-9BCA-09FF-EB71-D40B54AEB494}"/>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2914110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B4AF1-B17B-E319-3919-461295ADFAD9}"/>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0E0AAB0A-1BF2-9B84-DE0C-0967FAB0EC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4824AE7-1350-602A-228E-42669E75C530}"/>
              </a:ext>
            </a:extLst>
          </p:cNvPr>
          <p:cNvSpPr>
            <a:spLocks noGrp="1"/>
          </p:cNvSpPr>
          <p:nvPr>
            <p:ph type="ctrTitle"/>
          </p:nvPr>
        </p:nvSpPr>
        <p:spPr>
          <a:xfrm>
            <a:off x="368006" y="1945532"/>
            <a:ext cx="7530854" cy="4022961"/>
          </a:xfrm>
        </p:spPr>
        <p:txBody>
          <a:bodyPr anchor="t">
            <a:noAutofit/>
          </a:bodyPr>
          <a:lstStyle/>
          <a:p>
            <a:pPr algn="l"/>
            <a:r>
              <a:rPr lang="en-US" sz="4000" b="1" dirty="0" err="1">
                <a:solidFill>
                  <a:srgbClr val="C00000"/>
                </a:solidFill>
                <a:latin typeface="Lato Black" panose="020F0A02020204030203" charset="0"/>
              </a:rPr>
              <a:t>Kesaksian</a:t>
            </a:r>
            <a:r>
              <a:rPr lang="en-US" sz="4000" b="1" dirty="0">
                <a:solidFill>
                  <a:srgbClr val="C00000"/>
                </a:solidFill>
                <a:latin typeface="Lato Black" panose="020F0A02020204030203" charset="0"/>
              </a:rPr>
              <a:t>:</a:t>
            </a:r>
            <a:br>
              <a:rPr lang="en-US" sz="4000" b="1" dirty="0">
                <a:solidFill>
                  <a:schemeClr val="accent1">
                    <a:lumMod val="75000"/>
                  </a:schemeClr>
                </a:solidFill>
                <a:latin typeface="Lato Black" panose="020F0A02020204030203" charset="0"/>
              </a:rPr>
            </a:br>
            <a:r>
              <a:rPr lang="en-US" sz="4000" b="1" dirty="0" err="1">
                <a:solidFill>
                  <a:schemeClr val="accent1">
                    <a:lumMod val="75000"/>
                  </a:schemeClr>
                </a:solidFill>
                <a:latin typeface="Lato Black" panose="020F0A02020204030203" charset="0"/>
              </a:rPr>
              <a:t>Mengajak</a:t>
            </a:r>
            <a:r>
              <a:rPr lang="en-US" sz="4000" b="1" dirty="0">
                <a:solidFill>
                  <a:schemeClr val="accent1">
                    <a:lumMod val="75000"/>
                  </a:schemeClr>
                </a:solidFill>
                <a:latin typeface="Lato Black" panose="020F0A02020204030203" charset="0"/>
              </a:rPr>
              <a:t> orang </a:t>
            </a:r>
            <a:r>
              <a:rPr lang="en-US" sz="4000" b="1" dirty="0" err="1">
                <a:solidFill>
                  <a:schemeClr val="accent1">
                    <a:lumMod val="75000"/>
                  </a:schemeClr>
                </a:solidFill>
                <a:latin typeface="Lato Black" panose="020F0A02020204030203" charset="0"/>
              </a:rPr>
              <a:t>untuk</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datang</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ke</a:t>
            </a:r>
            <a:r>
              <a:rPr lang="en-US" sz="4000" b="1" dirty="0">
                <a:solidFill>
                  <a:schemeClr val="accent1">
                    <a:lumMod val="75000"/>
                  </a:schemeClr>
                </a:solidFill>
                <a:latin typeface="Lato Black" panose="020F0A02020204030203" charset="0"/>
              </a:rPr>
              <a:t> </a:t>
            </a:r>
            <a:r>
              <a:rPr lang="en-US" sz="4000" b="1" dirty="0" err="1">
                <a:solidFill>
                  <a:schemeClr val="accent1">
                    <a:lumMod val="75000"/>
                  </a:schemeClr>
                </a:solidFill>
                <a:latin typeface="Lato Black" panose="020F0A02020204030203" charset="0"/>
              </a:rPr>
              <a:t>gereja</a:t>
            </a:r>
            <a:r>
              <a:rPr lang="en-US" sz="4000" b="1" dirty="0">
                <a:solidFill>
                  <a:schemeClr val="accent1">
                    <a:lumMod val="75000"/>
                  </a:schemeClr>
                </a:solidFill>
                <a:latin typeface="Lato Black" panose="020F0A02020204030203" charset="0"/>
              </a:rPr>
              <a:t>.</a:t>
            </a:r>
            <a:endParaRPr lang="en-US" sz="36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3188EDBE-55F2-C8BD-9508-74788CCCCC5B}"/>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1981080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E2FC6-5774-0B54-6069-FE8B29F0931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7B456F76-E4C7-D1A5-E25C-30F89965BDE4}"/>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480D318E-FCE2-AA72-0ED3-CFA09B215D73}"/>
              </a:ext>
            </a:extLst>
          </p:cNvPr>
          <p:cNvSpPr txBox="1">
            <a:spLocks/>
          </p:cNvSpPr>
          <p:nvPr/>
        </p:nvSpPr>
        <p:spPr>
          <a:xfrm>
            <a:off x="680912" y="2682402"/>
            <a:ext cx="6653743" cy="1493196"/>
          </a:xfrm>
          <a:prstGeom prst="rect">
            <a:avLst/>
          </a:prstGeom>
        </p:spPr>
        <p:txBody>
          <a:bodyPr vert="horz" lIns="91440" tIns="45720" rIns="91440" bIns="4572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i-FI" sz="4400" b="1" dirty="0">
                <a:solidFill>
                  <a:schemeClr val="accent1">
                    <a:lumMod val="75000"/>
                  </a:schemeClr>
                </a:solidFill>
                <a:latin typeface="Lato Black" panose="020F0A02020204030203" charset="0"/>
              </a:rPr>
              <a:t>Langkah 3:</a:t>
            </a:r>
          </a:p>
          <a:p>
            <a:pPr algn="l"/>
            <a:r>
              <a:rPr lang="en-MY" sz="4900" b="1" dirty="0" err="1">
                <a:solidFill>
                  <a:srgbClr val="C00000"/>
                </a:solidFill>
                <a:latin typeface="Lato Black" panose="020F0A02020204030203" charset="0"/>
              </a:rPr>
              <a:t>Undang</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mereka</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untuk</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terlibat</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dalam</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pelayanan</a:t>
            </a:r>
            <a:r>
              <a:rPr lang="en-MY" sz="4900" b="1" dirty="0">
                <a:solidFill>
                  <a:srgbClr val="C00000"/>
                </a:solidFill>
                <a:latin typeface="Lato Black" panose="020F0A02020204030203" charset="0"/>
              </a:rPr>
              <a:t>.</a:t>
            </a:r>
          </a:p>
        </p:txBody>
      </p:sp>
      <p:pic>
        <p:nvPicPr>
          <p:cNvPr id="5" name="Picture 4">
            <a:extLst>
              <a:ext uri="{FF2B5EF4-FFF2-40B4-BE49-F238E27FC236}">
                <a16:creationId xmlns:a16="http://schemas.microsoft.com/office/drawing/2014/main" id="{66EE82A3-DB0F-035B-9AF3-E0A27FAC47E6}"/>
              </a:ext>
            </a:extLst>
          </p:cNvPr>
          <p:cNvPicPr>
            <a:picLocks noChangeAspect="1"/>
          </p:cNvPicPr>
          <p:nvPr/>
        </p:nvPicPr>
        <p:blipFill>
          <a:blip r:embed="rId3"/>
          <a:srcRect l="29442" r="36809"/>
          <a:stretch/>
        </p:blipFill>
        <p:spPr>
          <a:xfrm>
            <a:off x="8077201" y="0"/>
            <a:ext cx="4114800" cy="6858000"/>
          </a:xfrm>
          <a:prstGeom prst="rect">
            <a:avLst/>
          </a:prstGeom>
        </p:spPr>
      </p:pic>
    </p:spTree>
    <p:extLst>
      <p:ext uri="{BB962C8B-B14F-4D97-AF65-F5344CB8AC3E}">
        <p14:creationId xmlns:p14="http://schemas.microsoft.com/office/powerpoint/2010/main" val="262978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9A09F-F90B-DA34-1B8B-58377667D11D}"/>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EC51262F-DAFC-41EA-67CD-92A2EDA261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A772CC3-1864-AB77-8BC9-D85BC71CD250}"/>
              </a:ext>
            </a:extLst>
          </p:cNvPr>
          <p:cNvSpPr>
            <a:spLocks noGrp="1"/>
          </p:cNvSpPr>
          <p:nvPr>
            <p:ph type="ctrTitle"/>
          </p:nvPr>
        </p:nvSpPr>
        <p:spPr>
          <a:xfrm>
            <a:off x="368006" y="1945532"/>
            <a:ext cx="7530854" cy="4022961"/>
          </a:xfrm>
        </p:spPr>
        <p:txBody>
          <a:bodyPr anchor="t">
            <a:noAutofit/>
          </a:bodyPr>
          <a:lstStyle/>
          <a:p>
            <a:pPr algn="l"/>
            <a:r>
              <a:rPr lang="en-US" sz="2400" b="1" dirty="0">
                <a:solidFill>
                  <a:schemeClr val="accent1">
                    <a:lumMod val="75000"/>
                  </a:schemeClr>
                </a:solidFill>
                <a:latin typeface="Lato Black" panose="020F0A02020204030203" charset="0"/>
              </a:rPr>
              <a:t>“</a:t>
            </a:r>
            <a:r>
              <a:rPr lang="en-US" sz="2400" b="1" dirty="0" err="1">
                <a:solidFill>
                  <a:schemeClr val="accent1">
                    <a:lumMod val="75000"/>
                  </a:schemeClr>
                </a:solidFill>
                <a:latin typeface="Lato Black" panose="020F0A02020204030203" charset="0"/>
              </a:rPr>
              <a:t>Kemudian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naiklah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Yesus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atas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bukit</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memanggil</a:t>
            </a:r>
            <a:r>
              <a:rPr lang="en-US" sz="2400" b="1" dirty="0">
                <a:solidFill>
                  <a:schemeClr val="accent1">
                    <a:lumMod val="75000"/>
                  </a:schemeClr>
                </a:solidFill>
                <a:latin typeface="Lato Black" panose="020F0A02020204030203" charset="0"/>
              </a:rPr>
              <a:t> orang-orang yang </a:t>
            </a:r>
            <a:r>
              <a:rPr lang="en-US" sz="2400" b="1" dirty="0" err="1">
                <a:solidFill>
                  <a:schemeClr val="accent1">
                    <a:lumMod val="75000"/>
                  </a:schemeClr>
                </a:solidFill>
                <a:latin typeface="Lato Black" panose="020F0A02020204030203" charset="0"/>
              </a:rPr>
              <a:t>dikehendaki</a:t>
            </a:r>
            <a:r>
              <a:rPr lang="en-US" sz="2400" b="1" dirty="0">
                <a:solidFill>
                  <a:schemeClr val="accent1">
                    <a:lumMod val="75000"/>
                  </a:schemeClr>
                </a:solidFill>
                <a:latin typeface="Lato Black" panose="020F0A02020204030203" charset="0"/>
              </a:rPr>
              <a:t>-Nya dan </a:t>
            </a:r>
            <a:r>
              <a:rPr lang="en-US" sz="2400" b="1" dirty="0" err="1">
                <a:solidFill>
                  <a:schemeClr val="accent1">
                    <a:lumMod val="75000"/>
                  </a:schemeClr>
                </a:solidFill>
                <a:latin typeface="Lato Black" panose="020F0A02020204030203" charset="0"/>
              </a:rPr>
              <a:t>merekapun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datang</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-Nya.  </a:t>
            </a:r>
            <a:r>
              <a:rPr lang="en-US" sz="2400" b="1" dirty="0" err="1">
                <a:solidFill>
                  <a:schemeClr val="accent1">
                    <a:lumMod val="75000"/>
                  </a:schemeClr>
                </a:solidFill>
                <a:latin typeface="Lato Black" panose="020F0A02020204030203" charset="0"/>
              </a:rPr>
              <a:t>Ia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menetapkan</a:t>
            </a:r>
            <a:r>
              <a:rPr lang="en-US" sz="2400" b="1" dirty="0">
                <a:solidFill>
                  <a:schemeClr val="accent1">
                    <a:lumMod val="75000"/>
                  </a:schemeClr>
                </a:solidFill>
                <a:latin typeface="Lato Black" panose="020F0A02020204030203" charset="0"/>
              </a:rPr>
              <a:t> dua </a:t>
            </a:r>
            <a:r>
              <a:rPr lang="en-US" sz="2400" b="1" dirty="0" err="1">
                <a:solidFill>
                  <a:schemeClr val="accent1">
                    <a:lumMod val="75000"/>
                  </a:schemeClr>
                </a:solidFill>
                <a:latin typeface="Lato Black" panose="020F0A02020204030203" charset="0"/>
              </a:rPr>
              <a:t>belas</a:t>
            </a:r>
            <a:r>
              <a:rPr lang="en-US" sz="2400" b="1" dirty="0">
                <a:solidFill>
                  <a:schemeClr val="accent1">
                    <a:lumMod val="75000"/>
                  </a:schemeClr>
                </a:solidFill>
                <a:latin typeface="Lato Black" panose="020F0A02020204030203" charset="0"/>
              </a:rPr>
              <a:t> orang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menyertai</a:t>
            </a:r>
            <a:r>
              <a:rPr lang="en-US" sz="2400" b="1" dirty="0">
                <a:solidFill>
                  <a:schemeClr val="accent1">
                    <a:lumMod val="75000"/>
                  </a:schemeClr>
                </a:solidFill>
                <a:latin typeface="Lato Black" panose="020F0A02020204030203" charset="0"/>
              </a:rPr>
              <a:t> Dia dan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rgbClr val="C00000"/>
                </a:solidFill>
                <a:latin typeface="Lato Black" panose="020F0A02020204030203" charset="0"/>
              </a:rPr>
              <a:t>diutus</a:t>
            </a:r>
            <a:r>
              <a:rPr lang="en-US" sz="2400" b="1" dirty="0">
                <a:solidFill>
                  <a:srgbClr val="C00000"/>
                </a:solidFill>
                <a:latin typeface="Lato Black" panose="020F0A02020204030203" charset="0"/>
              </a:rPr>
              <a:t>-Nya </a:t>
            </a:r>
            <a:r>
              <a:rPr lang="en-US" sz="2400" b="1" dirty="0" err="1">
                <a:solidFill>
                  <a:srgbClr val="C00000"/>
                </a:solidFill>
                <a:latin typeface="Lato Black" panose="020F0A02020204030203" charset="0"/>
              </a:rPr>
              <a:t>memberitakan</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Injil</a:t>
            </a:r>
            <a:r>
              <a:rPr lang="en-US" sz="2400" b="1" dirty="0">
                <a:solidFill>
                  <a:srgbClr val="C00000"/>
                </a:solidFill>
                <a:latin typeface="Lato Black" panose="020F0A02020204030203" charset="0"/>
              </a:rPr>
              <a:t>.”</a:t>
            </a:r>
          </a:p>
        </p:txBody>
      </p:sp>
      <p:sp>
        <p:nvSpPr>
          <p:cNvPr id="4" name="Footer Placeholder 3">
            <a:extLst>
              <a:ext uri="{FF2B5EF4-FFF2-40B4-BE49-F238E27FC236}">
                <a16:creationId xmlns:a16="http://schemas.microsoft.com/office/drawing/2014/main" id="{6D56E252-27BE-5E51-D9CC-D773C46D46B5}"/>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5196ABA6-3E8E-AD5F-C6C4-B7AD10F849A1}"/>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a:solidFill>
                  <a:srgbClr val="C00000"/>
                </a:solidFill>
                <a:latin typeface="Lato Black" panose="020F0A02020204030203" charset="0"/>
              </a:rPr>
              <a:t>Markus 3: 13, 14 </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2892982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B15DC-ED44-CC4D-1400-FCA34C34A9F0}"/>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F12A40EC-F9F4-3F88-E656-C5796B6C42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144BB5-679F-0183-FA72-8592F8B6103A}"/>
              </a:ext>
            </a:extLst>
          </p:cNvPr>
          <p:cNvSpPr>
            <a:spLocks noGrp="1"/>
          </p:cNvSpPr>
          <p:nvPr>
            <p:ph type="ctrTitle"/>
          </p:nvPr>
        </p:nvSpPr>
        <p:spPr>
          <a:xfrm>
            <a:off x="368006" y="1945532"/>
            <a:ext cx="7530854" cy="4022961"/>
          </a:xfrm>
        </p:spPr>
        <p:txBody>
          <a:bodyPr anchor="t">
            <a:noAutofit/>
          </a:bodyPr>
          <a:lstStyle/>
          <a:p>
            <a:pPr algn="l"/>
            <a:r>
              <a:rPr lang="en-US" sz="2400" b="1" dirty="0">
                <a:solidFill>
                  <a:schemeClr val="accent1">
                    <a:lumMod val="75000"/>
                  </a:schemeClr>
                </a:solidFill>
                <a:latin typeface="Lato Black" panose="020F0A02020204030203" charset="0"/>
              </a:rPr>
              <a:t>“</a:t>
            </a:r>
            <a:r>
              <a:rPr lang="en-US" sz="2400" b="1" dirty="0" err="1">
                <a:solidFill>
                  <a:schemeClr val="accent1">
                    <a:lumMod val="75000"/>
                  </a:schemeClr>
                </a:solidFill>
                <a:latin typeface="Lato Black" panose="020F0A02020204030203" charset="0"/>
              </a:rPr>
              <a:t>Yesuspun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berkeliling</a:t>
            </a:r>
            <a:r>
              <a:rPr lang="en-US" sz="2400" b="1" dirty="0">
                <a:solidFill>
                  <a:schemeClr val="accent1">
                    <a:lumMod val="75000"/>
                  </a:schemeClr>
                </a:solidFill>
                <a:latin typeface="Lato Black" panose="020F0A02020204030203" charset="0"/>
              </a:rPr>
              <a:t> di </a:t>
            </a:r>
            <a:r>
              <a:rPr lang="en-US" sz="2400" b="1" dirty="0" err="1">
                <a:solidFill>
                  <a:schemeClr val="accent1">
                    <a:lumMod val="75000"/>
                  </a:schemeClr>
                </a:solidFill>
                <a:latin typeface="Lato Black" panose="020F0A02020204030203" charset="0"/>
              </a:rPr>
              <a:t>seluruh</a:t>
            </a:r>
            <a:r>
              <a:rPr lang="en-US" sz="2400" b="1" dirty="0">
                <a:solidFill>
                  <a:schemeClr val="accent1">
                    <a:lumMod val="75000"/>
                  </a:schemeClr>
                </a:solidFill>
                <a:latin typeface="Lato Black" panose="020F0A02020204030203" charset="0"/>
              </a:rPr>
              <a:t> Galilea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Ia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mengajar</a:t>
            </a:r>
            <a:r>
              <a:rPr lang="en-US" sz="2400" b="1" dirty="0">
                <a:solidFill>
                  <a:srgbClr val="C00000"/>
                </a:solidFill>
                <a:latin typeface="Lato Black" panose="020F0A02020204030203" charset="0"/>
              </a:rPr>
              <a:t> </a:t>
            </a:r>
            <a:r>
              <a:rPr lang="en-US" sz="2400" b="1" dirty="0" err="1">
                <a:solidFill>
                  <a:schemeClr val="accent1">
                    <a:lumMod val="75000"/>
                  </a:schemeClr>
                </a:solidFill>
                <a:latin typeface="Lato Black" panose="020F0A02020204030203" charset="0"/>
              </a:rPr>
              <a:t>dalam</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rumah-rumah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ibadat</a:t>
            </a:r>
            <a:r>
              <a:rPr lang="en-US" sz="2400" b="1" dirty="0">
                <a:solidFill>
                  <a:schemeClr val="accent1">
                    <a:lumMod val="75000"/>
                  </a:schemeClr>
                </a:solidFill>
                <a:latin typeface="Lato Black" panose="020F0A02020204030203" charset="0"/>
              </a:rPr>
              <a:t> dan </a:t>
            </a:r>
            <a:r>
              <a:rPr lang="en-US" sz="2400" b="1" dirty="0" err="1">
                <a:solidFill>
                  <a:srgbClr val="C00000"/>
                </a:solidFill>
                <a:latin typeface="Lato Black" panose="020F0A02020204030203" charset="0"/>
              </a:rPr>
              <a:t>memberitakan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Injil</a:t>
            </a:r>
            <a:r>
              <a:rPr lang="en-US" sz="2400" b="1" dirty="0">
                <a:solidFill>
                  <a:schemeClr val="accent1">
                    <a:lumMod val="75000"/>
                  </a:schemeClr>
                </a:solidFill>
                <a:latin typeface="Lato Black" panose="020F0A02020204030203" charset="0"/>
              </a:rPr>
              <a:t> Kerajaan Allah </a:t>
            </a:r>
            <a:r>
              <a:rPr lang="en-US" sz="2400" b="1" dirty="0" err="1">
                <a:solidFill>
                  <a:schemeClr val="accent1">
                    <a:lumMod val="75000"/>
                  </a:schemeClr>
                </a:solidFill>
                <a:latin typeface="Lato Black" panose="020F0A02020204030203" charset="0"/>
              </a:rPr>
              <a:t>serta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melenyapkan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segala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penyakit</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kelemahan</a:t>
            </a:r>
            <a:r>
              <a:rPr lang="en-US" sz="2400" b="1" dirty="0">
                <a:solidFill>
                  <a:schemeClr val="accent1">
                    <a:lumMod val="75000"/>
                  </a:schemeClr>
                </a:solidFill>
                <a:latin typeface="Lato Black" panose="020F0A02020204030203" charset="0"/>
              </a:rPr>
              <a:t> di </a:t>
            </a:r>
            <a:r>
              <a:rPr lang="en-US" sz="2400" b="1" dirty="0" err="1">
                <a:solidFill>
                  <a:schemeClr val="accent1">
                    <a:lumMod val="75000"/>
                  </a:schemeClr>
                </a:solidFill>
                <a:latin typeface="Lato Black" panose="020F0A02020204030203" charset="0"/>
              </a:rPr>
              <a:t>antara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bangsa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itu</a:t>
            </a:r>
            <a:r>
              <a:rPr lang="en-US" sz="2400" b="1" dirty="0">
                <a:solidFill>
                  <a:schemeClr val="accent1">
                    <a:lumMod val="75000"/>
                  </a:schemeClr>
                </a:solidFill>
                <a:latin typeface="Lato Black" panose="020F0A02020204030203" charset="0"/>
              </a:rPr>
              <a:t>. ”</a:t>
            </a:r>
          </a:p>
        </p:txBody>
      </p:sp>
      <p:sp>
        <p:nvSpPr>
          <p:cNvPr id="4" name="Footer Placeholder 3">
            <a:extLst>
              <a:ext uri="{FF2B5EF4-FFF2-40B4-BE49-F238E27FC236}">
                <a16:creationId xmlns:a16="http://schemas.microsoft.com/office/drawing/2014/main" id="{B33477C0-11C9-D50B-BA2D-5791FDEFFAE6}"/>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2FF26174-99CD-F7F1-BC3E-A154EECA5730}"/>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Matius</a:t>
            </a:r>
            <a:r>
              <a:rPr lang="en-US" sz="4400" b="1" dirty="0">
                <a:solidFill>
                  <a:srgbClr val="C00000"/>
                </a:solidFill>
                <a:latin typeface="Lato Black" panose="020F0A02020204030203" charset="0"/>
              </a:rPr>
              <a:t> 4: 23</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237821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13C3-27FA-F8FC-B5AB-286F6E990DA4}"/>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A6DB1735-85D4-A43F-16E0-6109BF05F4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D59B7A7-BA10-57A9-72F3-B3EC4BF65F76}"/>
              </a:ext>
            </a:extLst>
          </p:cNvPr>
          <p:cNvSpPr>
            <a:spLocks noGrp="1"/>
          </p:cNvSpPr>
          <p:nvPr>
            <p:ph type="ctrTitle"/>
          </p:nvPr>
        </p:nvSpPr>
        <p:spPr>
          <a:xfrm>
            <a:off x="273173" y="1417519"/>
            <a:ext cx="7530854" cy="4022961"/>
          </a:xfrm>
        </p:spPr>
        <p:txBody>
          <a:bodyPr anchor="t">
            <a:noAutofit/>
          </a:bodyPr>
          <a:lstStyle/>
          <a:p>
            <a:pPr algn="l"/>
            <a:r>
              <a:rPr lang="en-US" sz="2800" b="1" dirty="0" err="1">
                <a:solidFill>
                  <a:schemeClr val="accent1">
                    <a:lumMod val="75000"/>
                  </a:schemeClr>
                </a:solidFill>
                <a:latin typeface="Lato Black" panose="020F0A02020204030203" charset="0"/>
              </a:rPr>
              <a:t>Undanglah</a:t>
            </a:r>
            <a:r>
              <a:rPr lang="en-US" sz="2800" b="1" dirty="0">
                <a:solidFill>
                  <a:schemeClr val="accent1">
                    <a:lumMod val="75000"/>
                  </a:schemeClr>
                </a:solidFill>
                <a:latin typeface="Lato Black" panose="020F0A02020204030203" charset="0"/>
              </a:rPr>
              <a:t> murid-murid Anda </a:t>
            </a:r>
            <a:r>
              <a:rPr lang="en-US" sz="2800" b="1" dirty="0" err="1">
                <a:solidFill>
                  <a:schemeClr val="accent1">
                    <a:lumMod val="75000"/>
                  </a:schemeClr>
                </a:solidFill>
                <a:latin typeface="Lato Black" panose="020F0A02020204030203" charset="0"/>
              </a:rPr>
              <a:t>untuk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bersama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Anda. </a:t>
            </a:r>
            <a:r>
              <a:rPr lang="en-US" sz="2800" b="1" dirty="0" err="1">
                <a:solidFill>
                  <a:srgbClr val="C00000"/>
                </a:solidFill>
                <a:latin typeface="Lato Black" panose="020F0A02020204030203" charset="0"/>
              </a:rPr>
              <a:t>Berikan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waktu</a:t>
            </a:r>
            <a:r>
              <a:rPr lang="en-US" sz="2800" b="1" dirty="0">
                <a:solidFill>
                  <a:srgbClr val="C00000"/>
                </a:solidFill>
                <a:latin typeface="Lato Black" panose="020F0A02020204030203" charset="0"/>
              </a:rPr>
              <a:t> dan </a:t>
            </a:r>
            <a:r>
              <a:rPr lang="en-US" sz="2800" b="1" dirty="0" err="1">
                <a:solidFill>
                  <a:srgbClr val="C00000"/>
                </a:solidFill>
                <a:latin typeface="Lato Black" panose="020F0A02020204030203" charset="0"/>
              </a:rPr>
              <a:t>kesempatan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melalui</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semua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jenis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kehidupan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sehari-hari</a:t>
            </a:r>
            <a:r>
              <a:rPr lang="en-US" sz="2800" b="1" dirty="0">
                <a:solidFill>
                  <a:srgbClr val="C00000"/>
                </a:solidFill>
                <a:latin typeface="Lato Black" panose="020F0A02020204030203" charset="0"/>
              </a:rPr>
              <a:t> dan </a:t>
            </a:r>
            <a:r>
              <a:rPr lang="en-US" sz="2800" b="1" dirty="0" err="1">
                <a:solidFill>
                  <a:srgbClr val="C00000"/>
                </a:solidFill>
                <a:latin typeface="Lato Black" panose="020F0A02020204030203" charset="0"/>
              </a:rPr>
              <a:t>kegiatan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pelayanan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untuk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berinteraksi</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dengan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sehingga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dapat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mengamati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bagaimana</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mengikut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Yesus</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bagaimana</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berdoa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bagaimana</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bertindak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saat</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lelah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bagaimana</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bereaksi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saat</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stres</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bagaimana</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mempelajari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Firman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Tuhan</a:t>
            </a:r>
            <a:r>
              <a:rPr lang="en-US" sz="2800" b="1" dirty="0">
                <a:solidFill>
                  <a:schemeClr val="accent1">
                    <a:lumMod val="75000"/>
                  </a:schemeClr>
                </a:solidFill>
                <a:latin typeface="Lato Black" panose="020F0A02020204030203" charset="0"/>
              </a:rPr>
              <a:t>.</a:t>
            </a:r>
            <a:endParaRPr lang="en-US" sz="24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7E1CD68D-1362-9D81-ADDC-573B66343D13}"/>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2157863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4238E-6661-B10B-0A63-57FBC100BB28}"/>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F368B688-8389-3FD3-733C-0C9E245E8F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08973CE-45AD-1117-BA1A-A6227CB3708A}"/>
              </a:ext>
            </a:extLst>
          </p:cNvPr>
          <p:cNvSpPr>
            <a:spLocks noGrp="1"/>
          </p:cNvSpPr>
          <p:nvPr>
            <p:ph type="ctrTitle"/>
          </p:nvPr>
        </p:nvSpPr>
        <p:spPr>
          <a:xfrm>
            <a:off x="467727" y="1417519"/>
            <a:ext cx="7530854" cy="4022961"/>
          </a:xfrm>
        </p:spPr>
        <p:txBody>
          <a:bodyPr anchor="t">
            <a:noAutofit/>
          </a:bodyPr>
          <a:lstStyle/>
          <a:p>
            <a:pPr algn="l"/>
            <a:r>
              <a:rPr lang="en-US" sz="2800" b="1" dirty="0">
                <a:solidFill>
                  <a:srgbClr val="C00000"/>
                </a:solidFill>
                <a:latin typeface="Lato Black" panose="020F0A02020204030203" charset="0"/>
              </a:rPr>
              <a:t>Oleh </a:t>
            </a:r>
            <a:r>
              <a:rPr lang="en-US" sz="2800" b="1" dirty="0" err="1">
                <a:solidFill>
                  <a:srgbClr val="C00000"/>
                </a:solidFill>
                <a:latin typeface="Lato Black" panose="020F0A02020204030203" charset="0"/>
              </a:rPr>
              <a:t>hubungan</a:t>
            </a:r>
            <a:r>
              <a:rPr lang="en-US" sz="2800" b="1" dirty="0">
                <a:solidFill>
                  <a:srgbClr val="C00000"/>
                </a:solidFill>
                <a:latin typeface="Lato Black" panose="020F0A02020204030203" charset="0"/>
              </a:rPr>
              <a:t> dan </a:t>
            </a:r>
            <a:r>
              <a:rPr lang="en-US" sz="2800" b="1" dirty="0" err="1">
                <a:solidFill>
                  <a:srgbClr val="C00000"/>
                </a:solidFill>
                <a:latin typeface="Lato Black" panose="020F0A02020204030203" charset="0"/>
              </a:rPr>
              <a:t>pergaulan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pribadilah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Yesus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melatih</a:t>
            </a:r>
            <a:r>
              <a:rPr lang="en-US" sz="2800" b="1" dirty="0">
                <a:solidFill>
                  <a:srgbClr val="C00000"/>
                </a:solidFill>
                <a:latin typeface="Lato Black" panose="020F0A02020204030203" charset="0"/>
              </a:rPr>
              <a:t> murid-</a:t>
            </a:r>
            <a:r>
              <a:rPr lang="en-US" sz="2800" b="1" dirty="0" err="1">
                <a:solidFill>
                  <a:srgbClr val="C00000"/>
                </a:solidFill>
                <a:latin typeface="Lato Black" panose="020F0A02020204030203" charset="0"/>
              </a:rPr>
              <a:t>muridNya</a:t>
            </a:r>
            <a:r>
              <a:rPr lang="en-US" sz="2800" b="1" dirty="0">
                <a:solidFill>
                  <a:srgbClr val="C00000"/>
                </a:solidFill>
                <a:latin typeface="Lato Black" panose="020F0A02020204030203" charset="0"/>
              </a:rPr>
              <a:t>. </a:t>
            </a:r>
            <a:r>
              <a:rPr lang="en-US" sz="2800" b="1" dirty="0" err="1">
                <a:solidFill>
                  <a:schemeClr val="accent1">
                    <a:lumMod val="75000"/>
                  </a:schemeClr>
                </a:solidFill>
                <a:latin typeface="Lato Black" panose="020F0A02020204030203" charset="0"/>
              </a:rPr>
              <a:t>Kadang-kadang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mengajar</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duduk di </a:t>
            </a:r>
            <a:r>
              <a:rPr lang="en-US" sz="2800" b="1" dirty="0" err="1">
                <a:solidFill>
                  <a:schemeClr val="accent1">
                    <a:lumMod val="75000"/>
                  </a:schemeClr>
                </a:solidFill>
                <a:latin typeface="Lato Black" panose="020F0A02020204030203" charset="0"/>
              </a:rPr>
              <a:t>antara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di </a:t>
            </a:r>
            <a:r>
              <a:rPr lang="en-US" sz="2800" b="1" dirty="0" err="1">
                <a:solidFill>
                  <a:schemeClr val="accent1">
                    <a:lumMod val="75000"/>
                  </a:schemeClr>
                </a:solidFill>
                <a:latin typeface="Lato Black" panose="020F0A02020204030203" charset="0"/>
              </a:rPr>
              <a:t>lereng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gunung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kadang-kadang</a:t>
            </a:r>
            <a:r>
              <a:rPr lang="en-US" sz="2800" b="1" dirty="0">
                <a:solidFill>
                  <a:schemeClr val="accent1">
                    <a:lumMod val="75000"/>
                  </a:schemeClr>
                </a:solidFill>
                <a:latin typeface="Lato Black" panose="020F0A02020204030203" charset="0"/>
              </a:rPr>
              <a:t> di </a:t>
            </a:r>
            <a:r>
              <a:rPr lang="en-US" sz="2800" b="1" dirty="0" err="1">
                <a:solidFill>
                  <a:schemeClr val="accent1">
                    <a:lumMod val="75000"/>
                  </a:schemeClr>
                </a:solidFill>
                <a:latin typeface="Lato Black" panose="020F0A02020204030203" charset="0"/>
              </a:rPr>
              <a:t>pinggir</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laut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atau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berjalan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dijalan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dinyatakan</a:t>
            </a:r>
            <a:r>
              <a:rPr lang="en-US" sz="2800" b="1" dirty="0">
                <a:solidFill>
                  <a:schemeClr val="accent1">
                    <a:lumMod val="75000"/>
                  </a:schemeClr>
                </a:solidFill>
                <a:latin typeface="Lato Black" panose="020F0A02020204030203" charset="0"/>
              </a:rPr>
              <a:t>-Nya </a:t>
            </a:r>
            <a:r>
              <a:rPr lang="en-US" sz="2800" b="1" dirty="0" err="1">
                <a:solidFill>
                  <a:schemeClr val="accent1">
                    <a:lumMod val="75000"/>
                  </a:schemeClr>
                </a:solidFill>
                <a:latin typeface="Lato Black" panose="020F0A02020204030203" charset="0"/>
              </a:rPr>
              <a:t>rahasia-rahasia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kerajaan</a:t>
            </a:r>
            <a:r>
              <a:rPr lang="en-US" sz="2800" b="1" dirty="0">
                <a:solidFill>
                  <a:schemeClr val="accent1">
                    <a:lumMod val="75000"/>
                  </a:schemeClr>
                </a:solidFill>
                <a:latin typeface="Lato Black" panose="020F0A02020204030203" charset="0"/>
              </a:rPr>
              <a:t> Allah. </a:t>
            </a:r>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tidak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berkhotbah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seperti</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dilakukan</a:t>
            </a:r>
            <a:r>
              <a:rPr lang="en-US" sz="2800" b="1" dirty="0">
                <a:solidFill>
                  <a:schemeClr val="accent1">
                    <a:lumMod val="75000"/>
                  </a:schemeClr>
                </a:solidFill>
                <a:latin typeface="Lato Black" panose="020F0A02020204030203" charset="0"/>
              </a:rPr>
              <a:t> orang pada zaman </a:t>
            </a:r>
            <a:r>
              <a:rPr lang="en-US" sz="2800" b="1" dirty="0" err="1">
                <a:solidFill>
                  <a:schemeClr val="accent1">
                    <a:lumMod val="75000"/>
                  </a:schemeClr>
                </a:solidFill>
                <a:latin typeface="Lato Black" panose="020F0A02020204030203" charset="0"/>
              </a:rPr>
              <a:t>ini</a:t>
            </a:r>
            <a:r>
              <a:rPr lang="en-US" sz="2800" b="1" dirty="0">
                <a:solidFill>
                  <a:schemeClr val="accent1">
                    <a:lumMod val="75000"/>
                  </a:schemeClr>
                </a:solidFill>
                <a:latin typeface="Lato Black" panose="020F0A02020204030203" charset="0"/>
              </a:rPr>
              <a:t>. </a:t>
            </a:r>
            <a:r>
              <a:rPr lang="en-US" sz="2800" b="1" dirty="0">
                <a:solidFill>
                  <a:srgbClr val="C00000"/>
                </a:solidFill>
                <a:latin typeface="Lato Black" panose="020F0A02020204030203" charset="0"/>
              </a:rPr>
              <a:t>Di mana </a:t>
            </a:r>
            <a:r>
              <a:rPr lang="en-US" sz="2800" b="1" dirty="0" err="1">
                <a:solidFill>
                  <a:srgbClr val="C00000"/>
                </a:solidFill>
                <a:latin typeface="Lato Black" panose="020F0A02020204030203" charset="0"/>
              </a:rPr>
              <a:t>saja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hati</a:t>
            </a:r>
            <a:r>
              <a:rPr lang="en-US" sz="2800" b="1" dirty="0">
                <a:solidFill>
                  <a:srgbClr val="C00000"/>
                </a:solidFill>
                <a:latin typeface="Lato Black" panose="020F0A02020204030203" charset="0"/>
              </a:rPr>
              <a:t> orang </a:t>
            </a:r>
            <a:r>
              <a:rPr lang="en-US" sz="2800" b="1" dirty="0" err="1">
                <a:solidFill>
                  <a:srgbClr val="C00000"/>
                </a:solidFill>
                <a:latin typeface="Lato Black" panose="020F0A02020204030203" charset="0"/>
              </a:rPr>
              <a:t>terbuka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untuk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menerima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pekabaran</a:t>
            </a:r>
            <a:r>
              <a:rPr lang="en-US" sz="2800" b="1" dirty="0">
                <a:solidFill>
                  <a:srgbClr val="C00000"/>
                </a:solidFill>
                <a:latin typeface="Lato Black" panose="020F0A02020204030203" charset="0"/>
              </a:rPr>
              <a:t> Ilahi, </a:t>
            </a:r>
            <a:r>
              <a:rPr lang="en-US" sz="2800" b="1" dirty="0" err="1">
                <a:solidFill>
                  <a:srgbClr val="C00000"/>
                </a:solidFill>
                <a:latin typeface="Lato Black" panose="020F0A02020204030203" charset="0"/>
              </a:rPr>
              <a:t>dibukakan</a:t>
            </a:r>
            <a:r>
              <a:rPr lang="en-US" sz="2800" b="1" dirty="0">
                <a:solidFill>
                  <a:srgbClr val="C00000"/>
                </a:solidFill>
                <a:latin typeface="Lato Black" panose="020F0A02020204030203" charset="0"/>
              </a:rPr>
              <a:t>-Nya </a:t>
            </a:r>
            <a:r>
              <a:rPr lang="en-US" sz="2800" b="1" dirty="0" err="1">
                <a:solidFill>
                  <a:srgbClr val="C00000"/>
                </a:solidFill>
                <a:latin typeface="Lato Black" panose="020F0A02020204030203" charset="0"/>
              </a:rPr>
              <a:t>kebenaran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jalan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keselamatan</a:t>
            </a:r>
            <a:r>
              <a:rPr lang="en-US" sz="2800" b="1" dirty="0">
                <a:solidFill>
                  <a:srgbClr val="C00000"/>
                </a:solidFill>
                <a:latin typeface="Lato Black" panose="020F0A02020204030203" charset="0"/>
              </a:rPr>
              <a:t>.</a:t>
            </a:r>
            <a:endParaRPr lang="en-US" sz="2400" b="1" dirty="0">
              <a:solidFill>
                <a:srgbClr val="C00000"/>
              </a:solidFill>
              <a:latin typeface="Lato Black" panose="020F0A02020204030203" charset="0"/>
            </a:endParaRPr>
          </a:p>
        </p:txBody>
      </p:sp>
      <p:sp>
        <p:nvSpPr>
          <p:cNvPr id="4" name="Footer Placeholder 3">
            <a:extLst>
              <a:ext uri="{FF2B5EF4-FFF2-40B4-BE49-F238E27FC236}">
                <a16:creationId xmlns:a16="http://schemas.microsoft.com/office/drawing/2014/main" id="{388F62AF-B11C-AA5A-6301-6B77469BB596}"/>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347361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5DD4A-09D5-7652-1708-C3CCAEEA2820}"/>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7214F0F9-6D72-FF04-E5B8-119CA57C6F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2066BC2-D475-0381-25A1-4D47011EAA37}"/>
              </a:ext>
            </a:extLst>
          </p:cNvPr>
          <p:cNvSpPr>
            <a:spLocks noGrp="1"/>
          </p:cNvSpPr>
          <p:nvPr>
            <p:ph type="ctrTitle"/>
          </p:nvPr>
        </p:nvSpPr>
        <p:spPr>
          <a:xfrm>
            <a:off x="467727" y="1417519"/>
            <a:ext cx="7530854" cy="4022961"/>
          </a:xfrm>
        </p:spPr>
        <p:txBody>
          <a:bodyPr anchor="t">
            <a:noAutofit/>
          </a:bodyPr>
          <a:lstStyle/>
          <a:p>
            <a:pPr algn="l"/>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tidak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memerintahkan</a:t>
            </a:r>
            <a:r>
              <a:rPr lang="en-US" sz="2800" b="1" dirty="0">
                <a:solidFill>
                  <a:schemeClr val="accent1">
                    <a:lumMod val="75000"/>
                  </a:schemeClr>
                </a:solidFill>
                <a:latin typeface="Lato Black" panose="020F0A02020204030203" charset="0"/>
              </a:rPr>
              <a:t> murid-murid-Nya </a:t>
            </a:r>
            <a:r>
              <a:rPr lang="en-US" sz="2800" b="1" dirty="0" err="1">
                <a:solidFill>
                  <a:schemeClr val="accent1">
                    <a:lumMod val="75000"/>
                  </a:schemeClr>
                </a:solidFill>
                <a:latin typeface="Lato Black" panose="020F0A02020204030203" charset="0"/>
              </a:rPr>
              <a:t>supaya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melakukan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ini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atau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itu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melainkan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mengatakan</a:t>
            </a:r>
            <a:r>
              <a:rPr lang="en-US" sz="2800" b="1" dirty="0">
                <a:solidFill>
                  <a:schemeClr val="accent1">
                    <a:lumMod val="75000"/>
                  </a:schemeClr>
                </a:solidFill>
                <a:latin typeface="Lato Black" panose="020F0A02020204030203" charset="0"/>
              </a:rPr>
              <a:t>, </a:t>
            </a:r>
            <a:r>
              <a:rPr lang="en-US" sz="2800" b="1" dirty="0">
                <a:solidFill>
                  <a:srgbClr val="C00000"/>
                </a:solidFill>
                <a:latin typeface="Lato Black" panose="020F0A02020204030203" charset="0"/>
              </a:rPr>
              <a:t>“</a:t>
            </a:r>
            <a:r>
              <a:rPr lang="en-US" sz="2800" b="1" dirty="0" err="1">
                <a:solidFill>
                  <a:srgbClr val="C00000"/>
                </a:solidFill>
                <a:latin typeface="Lato Black" panose="020F0A02020204030203" charset="0"/>
              </a:rPr>
              <a:t>Ikutlah</a:t>
            </a:r>
            <a:r>
              <a:rPr lang="en-US" sz="2800" b="1" dirty="0">
                <a:solidFill>
                  <a:srgbClr val="C00000"/>
                </a:solidFill>
                <a:latin typeface="Lato Black" panose="020F0A02020204030203" charset="0"/>
              </a:rPr>
              <a:t> Aku.” </a:t>
            </a:r>
            <a:r>
              <a:rPr lang="en-US" sz="2800" b="1" dirty="0" err="1">
                <a:solidFill>
                  <a:schemeClr val="accent1">
                    <a:lumMod val="75000"/>
                  </a:schemeClr>
                </a:solidFill>
                <a:latin typeface="Lato Black" panose="020F0A02020204030203" charset="0"/>
              </a:rPr>
              <a:t>Dalam</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segala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perjalanan</a:t>
            </a:r>
            <a:r>
              <a:rPr lang="en-US" sz="2800" b="1" dirty="0">
                <a:solidFill>
                  <a:schemeClr val="accent1">
                    <a:lumMod val="75000"/>
                  </a:schemeClr>
                </a:solidFill>
                <a:latin typeface="Lato Black" panose="020F0A02020204030203" charset="0"/>
              </a:rPr>
              <a:t>-Nya </a:t>
            </a:r>
            <a:r>
              <a:rPr lang="en-US" sz="2800" b="1" dirty="0" err="1">
                <a:solidFill>
                  <a:schemeClr val="accent1">
                    <a:lumMod val="75000"/>
                  </a:schemeClr>
                </a:solidFill>
                <a:latin typeface="Lato Black" panose="020F0A02020204030203" charset="0"/>
              </a:rPr>
              <a:t>melalui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desa-desa</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kota-kota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dibawaNya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itu</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serta</a:t>
            </a:r>
            <a:r>
              <a:rPr lang="en-US" sz="2800" b="1" dirty="0">
                <a:solidFill>
                  <a:schemeClr val="accent1">
                    <a:lumMod val="75000"/>
                  </a:schemeClr>
                </a:solidFill>
                <a:latin typeface="Lato Black" panose="020F0A02020204030203" charset="0"/>
              </a:rPr>
              <a:t>-Nya, </a:t>
            </a:r>
            <a:r>
              <a:rPr lang="en-US" sz="2800" b="1" dirty="0" err="1">
                <a:solidFill>
                  <a:schemeClr val="accent1">
                    <a:lumMod val="75000"/>
                  </a:schemeClr>
                </a:solidFill>
                <a:latin typeface="Lato Black" panose="020F0A02020204030203" charset="0"/>
              </a:rPr>
              <a:t>supaya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dapat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melihat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bagaimana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mengajar</a:t>
            </a:r>
            <a:r>
              <a:rPr lang="en-US" sz="2800" b="1" dirty="0">
                <a:solidFill>
                  <a:schemeClr val="accent1">
                    <a:lumMod val="75000"/>
                  </a:schemeClr>
                </a:solidFill>
                <a:latin typeface="Lato Black" panose="020F0A02020204030203" charset="0"/>
              </a:rPr>
              <a:t> orang </a:t>
            </a:r>
            <a:r>
              <a:rPr lang="en-US" sz="2800" b="1" dirty="0" err="1">
                <a:solidFill>
                  <a:schemeClr val="accent1">
                    <a:lumMod val="75000"/>
                  </a:schemeClr>
                </a:solidFill>
                <a:latin typeface="Lato Black" panose="020F0A02020204030203" charset="0"/>
              </a:rPr>
              <a:t>banyak</a:t>
            </a:r>
            <a:r>
              <a:rPr lang="en-US" sz="2800" b="1" dirty="0">
                <a:solidFill>
                  <a:schemeClr val="accent1">
                    <a:lumMod val="75000"/>
                  </a:schemeClr>
                </a:solidFill>
                <a:latin typeface="Lato Black" panose="020F0A02020204030203" charset="0"/>
              </a:rPr>
              <a:t>. </a:t>
            </a:r>
            <a:r>
              <a:rPr lang="en-US" sz="2800" b="1" dirty="0" err="1">
                <a:solidFill>
                  <a:srgbClr val="C00000"/>
                </a:solidFill>
                <a:latin typeface="Lato Black" panose="020F0A02020204030203" charset="0"/>
              </a:rPr>
              <a:t>Dihubungkan</a:t>
            </a:r>
            <a:r>
              <a:rPr lang="en-US" sz="2800" b="1" dirty="0">
                <a:solidFill>
                  <a:srgbClr val="C00000"/>
                </a:solidFill>
                <a:latin typeface="Lato Black" panose="020F0A02020204030203" charset="0"/>
              </a:rPr>
              <a:t>-Nya </a:t>
            </a:r>
            <a:r>
              <a:rPr lang="en-US" sz="2800" b="1" dirty="0" err="1">
                <a:solidFill>
                  <a:srgbClr val="C00000"/>
                </a:solidFill>
                <a:latin typeface="Lato Black" panose="020F0A02020204030203" charset="0"/>
              </a:rPr>
              <a:t>kepentingan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mereka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dengan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kepentingan</a:t>
            </a:r>
            <a:r>
              <a:rPr lang="en-US" sz="2800" b="1" dirty="0">
                <a:solidFill>
                  <a:srgbClr val="C00000"/>
                </a:solidFill>
                <a:latin typeface="Lato Black" panose="020F0A02020204030203" charset="0"/>
              </a:rPr>
              <a:t>-Nya. dan </a:t>
            </a:r>
            <a:r>
              <a:rPr lang="en-US" sz="2800" b="1" dirty="0" err="1">
                <a:solidFill>
                  <a:srgbClr val="C00000"/>
                </a:solidFill>
                <a:latin typeface="Lato Black" panose="020F0A02020204030203" charset="0"/>
              </a:rPr>
              <a:t>mereka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itu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bersatu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dengan</a:t>
            </a:r>
            <a:r>
              <a:rPr lang="en-US" sz="2800" b="1" dirty="0">
                <a:solidFill>
                  <a:srgbClr val="C00000"/>
                </a:solidFill>
                <a:latin typeface="Lato Black" panose="020F0A02020204030203" charset="0"/>
              </a:rPr>
              <a:t> Dia </a:t>
            </a:r>
            <a:r>
              <a:rPr lang="en-US" sz="2800" b="1" dirty="0" err="1">
                <a:solidFill>
                  <a:srgbClr val="C00000"/>
                </a:solidFill>
                <a:latin typeface="Lato Black" panose="020F0A02020204030203" charset="0"/>
              </a:rPr>
              <a:t>dalam</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pekerjaan</a:t>
            </a:r>
            <a:r>
              <a:rPr lang="en-US" sz="2800" b="1" dirty="0">
                <a:solidFill>
                  <a:srgbClr val="C00000"/>
                </a:solidFill>
                <a:latin typeface="Lato Black" panose="020F0A02020204030203" charset="0"/>
              </a:rPr>
              <a:t> </a:t>
            </a:r>
            <a:r>
              <a:rPr lang="en-US" sz="2800" b="1" dirty="0">
                <a:solidFill>
                  <a:schemeClr val="accent1">
                    <a:lumMod val="75000"/>
                  </a:schemeClr>
                </a:solidFill>
                <a:latin typeface="Lato Black" panose="020F0A02020204030203" charset="0"/>
              </a:rPr>
              <a:t>(Alfa dan Omega, </a:t>
            </a:r>
            <a:r>
              <a:rPr lang="en-US" sz="2800" b="1" dirty="0" err="1">
                <a:solidFill>
                  <a:schemeClr val="accent1">
                    <a:lumMod val="75000"/>
                  </a:schemeClr>
                </a:solidFill>
                <a:latin typeface="Lato Black" panose="020F0A02020204030203" charset="0"/>
              </a:rPr>
              <a:t>jld</a:t>
            </a:r>
            <a:r>
              <a:rPr lang="en-US" sz="2800" b="1" dirty="0">
                <a:solidFill>
                  <a:schemeClr val="accent1">
                    <a:lumMod val="75000"/>
                  </a:schemeClr>
                </a:solidFill>
                <a:latin typeface="Lato Black" panose="020F0A02020204030203" charset="0"/>
              </a:rPr>
              <a:t>. 5, </a:t>
            </a:r>
            <a:r>
              <a:rPr lang="en-US" sz="2800" b="1" dirty="0" err="1">
                <a:solidFill>
                  <a:schemeClr val="accent1">
                    <a:lumMod val="75000"/>
                  </a:schemeClr>
                </a:solidFill>
                <a:latin typeface="Lato Black" panose="020F0A02020204030203" charset="0"/>
              </a:rPr>
              <a:t>hlm</a:t>
            </a:r>
            <a:r>
              <a:rPr lang="en-US" sz="2800" b="1" dirty="0">
                <a:solidFill>
                  <a:schemeClr val="accent1">
                    <a:lumMod val="75000"/>
                  </a:schemeClr>
                </a:solidFill>
                <a:latin typeface="Lato Black" panose="020F0A02020204030203" charset="0"/>
              </a:rPr>
              <a:t>. 151).</a:t>
            </a:r>
            <a:endParaRPr lang="en-US" sz="24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60FAC2EA-1F5D-25DF-C77A-115897221BD5}"/>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4131240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106B3-DEA5-E672-EBAC-195CA9D72E28}"/>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71DCFD30-2E59-76E8-299C-22C3238CB0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CE0A34-5739-19E2-E559-068D0A3A8439}"/>
              </a:ext>
            </a:extLst>
          </p:cNvPr>
          <p:cNvSpPr>
            <a:spLocks noGrp="1"/>
          </p:cNvSpPr>
          <p:nvPr>
            <p:ph type="ctrTitle"/>
          </p:nvPr>
        </p:nvSpPr>
        <p:spPr>
          <a:xfrm>
            <a:off x="467727" y="1417519"/>
            <a:ext cx="7530854" cy="4022961"/>
          </a:xfrm>
        </p:spPr>
        <p:txBody>
          <a:bodyPr anchor="t">
            <a:noAutofit/>
          </a:bodyPr>
          <a:lstStyle/>
          <a:p>
            <a:pPr algn="l"/>
            <a:r>
              <a:rPr lang="en-US" sz="2800" b="1" dirty="0" err="1">
                <a:solidFill>
                  <a:srgbClr val="C00000"/>
                </a:solidFill>
                <a:latin typeface="Lato Black" panose="020F0A02020204030203" charset="0"/>
              </a:rPr>
              <a:t>Utuslah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mereka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untuk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berkhotbah</a:t>
            </a:r>
            <a:r>
              <a:rPr lang="en-US" sz="2800" b="1" dirty="0">
                <a:solidFill>
                  <a:srgbClr val="C00000"/>
                </a:solidFill>
                <a:latin typeface="Lato Black" panose="020F0A02020204030203" charset="0"/>
              </a:rPr>
              <a:t> dan </a:t>
            </a:r>
            <a:r>
              <a:rPr lang="en-US" sz="2800" b="1" dirty="0" err="1">
                <a:solidFill>
                  <a:srgbClr val="C00000"/>
                </a:solidFill>
                <a:latin typeface="Lato Black" panose="020F0A02020204030203" charset="0"/>
              </a:rPr>
              <a:t>mengajar</a:t>
            </a:r>
            <a:r>
              <a:rPr lang="en-US" sz="2800" b="1" dirty="0">
                <a:solidFill>
                  <a:srgbClr val="C00000"/>
                </a:solidFill>
                <a:latin typeface="Lato Black" panose="020F0A02020204030203" charset="0"/>
              </a:rPr>
              <a: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percaya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bahwa</a:t>
            </a:r>
            <a:r>
              <a:rPr lang="en-US" sz="2800" b="1" dirty="0">
                <a:solidFill>
                  <a:schemeClr val="accent1">
                    <a:lumMod val="75000"/>
                  </a:schemeClr>
                </a:solidFill>
                <a:latin typeface="Lato Black" panose="020F0A02020204030203" charset="0"/>
              </a:rPr>
              <a:t> Dia yang </a:t>
            </a:r>
            <a:r>
              <a:rPr lang="en-US" sz="2800" b="1" dirty="0" err="1">
                <a:solidFill>
                  <a:schemeClr val="accent1">
                    <a:lumMod val="75000"/>
                  </a:schemeClr>
                </a:solidFill>
                <a:latin typeface="Lato Black" panose="020F0A02020204030203" charset="0"/>
              </a:rPr>
              <a:t>telah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memanggil</a:t>
            </a:r>
            <a:r>
              <a:rPr lang="en-US" sz="2800" b="1" dirty="0">
                <a:solidFill>
                  <a:schemeClr val="accent1">
                    <a:lumMod val="75000"/>
                  </a:schemeClr>
                </a:solidFill>
                <a:latin typeface="Lato Black" panose="020F0A02020204030203" charset="0"/>
              </a:rPr>
              <a:t> Anda </a:t>
            </a:r>
            <a:r>
              <a:rPr lang="en-US" sz="2800" b="1" dirty="0" err="1">
                <a:solidFill>
                  <a:schemeClr val="accent1">
                    <a:lumMod val="75000"/>
                  </a:schemeClr>
                </a:solidFill>
                <a:latin typeface="Lato Black" panose="020F0A02020204030203" charset="0"/>
              </a:rPr>
              <a:t>akan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memanggil</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memperlengkapi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a:t>
            </a:r>
            <a:endParaRPr lang="en-US" sz="24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69CB351D-8F33-3B0B-F823-059F4D859CCD}"/>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4231513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1266-AC24-784F-74C0-984E254E1105}"/>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A6AB67C-9403-1C33-898F-54FF2F4D178F}"/>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D2145FCC-0A8F-BF8E-E0F3-7B7AE6EB36B6}"/>
              </a:ext>
            </a:extLst>
          </p:cNvPr>
          <p:cNvSpPr txBox="1">
            <a:spLocks/>
          </p:cNvSpPr>
          <p:nvPr/>
        </p:nvSpPr>
        <p:spPr>
          <a:xfrm>
            <a:off x="680912" y="2682402"/>
            <a:ext cx="6887207" cy="2531624"/>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i-FI" sz="4400" b="1" dirty="0">
                <a:solidFill>
                  <a:schemeClr val="accent1">
                    <a:lumMod val="75000"/>
                  </a:schemeClr>
                </a:solidFill>
                <a:latin typeface="Lato Black" panose="020F0A02020204030203" charset="0"/>
              </a:rPr>
              <a:t>Langkah 4:</a:t>
            </a:r>
          </a:p>
          <a:p>
            <a:pPr algn="l"/>
            <a:r>
              <a:rPr lang="en-MY" sz="4900" b="1" dirty="0" err="1">
                <a:solidFill>
                  <a:srgbClr val="C00000"/>
                </a:solidFill>
                <a:latin typeface="Lato Black" panose="020F0A02020204030203" charset="0"/>
              </a:rPr>
              <a:t>Undang</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untuk</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memohon</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kepada</a:t>
            </a:r>
            <a:r>
              <a:rPr lang="en-MY" sz="4900" b="1" dirty="0">
                <a:solidFill>
                  <a:srgbClr val="C00000"/>
                </a:solidFill>
                <a:latin typeface="Lato Black" panose="020F0A02020204030203" charset="0"/>
              </a:rPr>
              <a:t> Allah </a:t>
            </a:r>
            <a:r>
              <a:rPr lang="en-MY" sz="4900" b="1" dirty="0" err="1">
                <a:solidFill>
                  <a:srgbClr val="C00000"/>
                </a:solidFill>
                <a:latin typeface="Lato Black" panose="020F0A02020204030203" charset="0"/>
              </a:rPr>
              <a:t>kuasa</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untuk</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melakukan</a:t>
            </a:r>
            <a:r>
              <a:rPr lang="en-MY" sz="4900" b="1" dirty="0">
                <a:solidFill>
                  <a:srgbClr val="C00000"/>
                </a:solidFill>
                <a:latin typeface="Lato Black" panose="020F0A02020204030203" charset="0"/>
              </a:rPr>
              <a:t> </a:t>
            </a:r>
            <a:r>
              <a:rPr lang="en-MY" sz="4900" b="1" dirty="0" err="1">
                <a:solidFill>
                  <a:srgbClr val="C00000"/>
                </a:solidFill>
                <a:latin typeface="Lato Black" panose="020F0A02020204030203" charset="0"/>
              </a:rPr>
              <a:t>misiNya</a:t>
            </a:r>
            <a:r>
              <a:rPr lang="en-MY" sz="4900" b="1" dirty="0">
                <a:solidFill>
                  <a:srgbClr val="C00000"/>
                </a:solidFill>
                <a:latin typeface="Lato Black" panose="020F0A02020204030203" charset="0"/>
              </a:rPr>
              <a:t>.</a:t>
            </a:r>
          </a:p>
        </p:txBody>
      </p:sp>
      <p:pic>
        <p:nvPicPr>
          <p:cNvPr id="5" name="Picture 4">
            <a:extLst>
              <a:ext uri="{FF2B5EF4-FFF2-40B4-BE49-F238E27FC236}">
                <a16:creationId xmlns:a16="http://schemas.microsoft.com/office/drawing/2014/main" id="{EAE6B3C0-6E26-ABCF-BA1B-EF081CAD2869}"/>
              </a:ext>
            </a:extLst>
          </p:cNvPr>
          <p:cNvPicPr>
            <a:picLocks noChangeAspect="1"/>
          </p:cNvPicPr>
          <p:nvPr/>
        </p:nvPicPr>
        <p:blipFill>
          <a:blip r:embed="rId3"/>
          <a:srcRect l="29442" r="36809"/>
          <a:stretch/>
        </p:blipFill>
        <p:spPr>
          <a:xfrm>
            <a:off x="8077201" y="0"/>
            <a:ext cx="4114800" cy="6858000"/>
          </a:xfrm>
          <a:prstGeom prst="rect">
            <a:avLst/>
          </a:prstGeom>
        </p:spPr>
      </p:pic>
    </p:spTree>
    <p:extLst>
      <p:ext uri="{BB962C8B-B14F-4D97-AF65-F5344CB8AC3E}">
        <p14:creationId xmlns:p14="http://schemas.microsoft.com/office/powerpoint/2010/main" val="2918384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F705D-93ED-C7C2-46DF-27E053CB6155}"/>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EE8D8535-4324-FF79-8A4B-FD70A06B6A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6"/>
          <a:stretch/>
        </p:blipFill>
        <p:spPr bwMode="auto">
          <a:xfrm>
            <a:off x="8274996" y="0"/>
            <a:ext cx="3917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74947C2-1313-5768-0144-A761B95565CC}"/>
              </a:ext>
            </a:extLst>
          </p:cNvPr>
          <p:cNvSpPr>
            <a:spLocks noGrp="1"/>
          </p:cNvSpPr>
          <p:nvPr>
            <p:ph type="ctrTitle"/>
          </p:nvPr>
        </p:nvSpPr>
        <p:spPr>
          <a:xfrm>
            <a:off x="368006" y="1945532"/>
            <a:ext cx="7530854" cy="4022961"/>
          </a:xfrm>
        </p:spPr>
        <p:txBody>
          <a:bodyPr anchor="t">
            <a:noAutofit/>
          </a:bodyPr>
          <a:lstStyle/>
          <a:p>
            <a:pPr algn="l"/>
            <a:r>
              <a:rPr lang="en-US" sz="2400" b="1" dirty="0" err="1">
                <a:solidFill>
                  <a:schemeClr val="accent1">
                    <a:lumMod val="75000"/>
                  </a:schemeClr>
                </a:solidFill>
                <a:latin typeface="Lato Black" panose="020F0A02020204030203" charset="0"/>
              </a:rPr>
              <a:t>Maka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Yesus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memanggil</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kedua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belas</a:t>
            </a:r>
            <a:r>
              <a:rPr lang="en-US" sz="2400" b="1" dirty="0">
                <a:solidFill>
                  <a:schemeClr val="accent1">
                    <a:lumMod val="75000"/>
                  </a:schemeClr>
                </a:solidFill>
                <a:latin typeface="Lato Black" panose="020F0A02020204030203" charset="0"/>
              </a:rPr>
              <a:t> murid-Nya, </a:t>
            </a:r>
            <a:r>
              <a:rPr lang="en-US" sz="2400" b="1" dirty="0" err="1">
                <a:solidFill>
                  <a:schemeClr val="accent1">
                    <a:lumMod val="75000"/>
                  </a:schemeClr>
                </a:solidFill>
                <a:latin typeface="Lato Black" panose="020F0A02020204030203" charset="0"/>
              </a:rPr>
              <a:t>lalu</a:t>
            </a:r>
            <a:r>
              <a:rPr lang="en-US" sz="2400" b="1" dirty="0">
                <a:solidFill>
                  <a:schemeClr val="accent1">
                    <a:lumMod val="75000"/>
                  </a:schemeClr>
                </a:solidFill>
                <a:latin typeface="Lato Black" panose="020F0A02020204030203" charset="0"/>
              </a:rPr>
              <a:t> </a:t>
            </a:r>
            <a:r>
              <a:rPr lang="en-US" sz="2400" b="1" dirty="0" err="1">
                <a:solidFill>
                  <a:srgbClr val="C00000"/>
                </a:solidFill>
                <a:latin typeface="Lato Black" panose="020F0A02020204030203" charset="0"/>
              </a:rPr>
              <a:t>memberikan</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tenaga</a:t>
            </a:r>
            <a:r>
              <a:rPr lang="en-US" sz="2400" b="1" dirty="0">
                <a:solidFill>
                  <a:srgbClr val="C00000"/>
                </a:solidFill>
                <a:latin typeface="Lato Black" panose="020F0A02020204030203" charset="0"/>
              </a:rPr>
              <a:t> dan </a:t>
            </a:r>
            <a:r>
              <a:rPr lang="en-US" sz="2400" b="1" dirty="0" err="1">
                <a:solidFill>
                  <a:srgbClr val="C00000"/>
                </a:solidFill>
                <a:latin typeface="Lato Black" panose="020F0A02020204030203" charset="0"/>
              </a:rPr>
              <a:t>kuasa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kepada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mereka</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untuk</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menguasai</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setan-setan</a:t>
            </a:r>
            <a:r>
              <a:rPr lang="en-US" sz="2400" b="1" dirty="0">
                <a:solidFill>
                  <a:srgbClr val="C00000"/>
                </a:solidFill>
                <a:latin typeface="Lato Black" panose="020F0A02020204030203" charset="0"/>
              </a:rPr>
              <a:t> dan </a:t>
            </a:r>
            <a:r>
              <a:rPr lang="en-US" sz="2400" b="1" dirty="0" err="1">
                <a:solidFill>
                  <a:srgbClr val="C00000"/>
                </a:solidFill>
                <a:latin typeface="Lato Black" panose="020F0A02020204030203" charset="0"/>
              </a:rPr>
              <a:t>untuk</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menyembuhkan</a:t>
            </a:r>
            <a:r>
              <a:rPr lang="en-US" sz="2400" b="1" dirty="0">
                <a:solidFill>
                  <a:srgbClr val="C00000"/>
                </a:solidFill>
                <a:latin typeface="Lato Black" panose="020F0A02020204030203" charset="0"/>
              </a:rPr>
              <a:t> </a:t>
            </a:r>
            <a:r>
              <a:rPr lang="en-US" sz="2400" b="1" dirty="0" err="1">
                <a:solidFill>
                  <a:srgbClr val="C00000"/>
                </a:solidFill>
                <a:latin typeface="Lato Black" panose="020F0A02020204030203" charset="0"/>
              </a:rPr>
              <a:t>penyakit-penyakit</a:t>
            </a:r>
            <a:r>
              <a:rPr lang="en-US" sz="2400" b="1" dirty="0">
                <a:solidFill>
                  <a:srgbClr val="C00000"/>
                </a:solidFill>
                <a:latin typeface="Lato Black" panose="020F0A02020204030203" charset="0"/>
              </a:rPr>
              <a:t>.  </a:t>
            </a:r>
            <a:r>
              <a:rPr lang="en-US" sz="2400" b="1" dirty="0">
                <a:solidFill>
                  <a:schemeClr val="accent1">
                    <a:lumMod val="75000"/>
                  </a:schemeClr>
                </a:solidFill>
                <a:latin typeface="Lato Black" panose="020F0A02020204030203" charset="0"/>
              </a:rPr>
              <a:t>Dan </a:t>
            </a:r>
            <a:r>
              <a:rPr lang="en-US" sz="2400" b="1" dirty="0" err="1">
                <a:solidFill>
                  <a:schemeClr val="accent1">
                    <a:lumMod val="75000"/>
                  </a:schemeClr>
                </a:solidFill>
                <a:latin typeface="Lato Black" panose="020F0A02020204030203" charset="0"/>
              </a:rPr>
              <a:t>Ia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mengutus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memberitakan</a:t>
            </a:r>
            <a:r>
              <a:rPr lang="en-US" sz="2400" b="1" dirty="0">
                <a:solidFill>
                  <a:schemeClr val="accent1">
                    <a:lumMod val="75000"/>
                  </a:schemeClr>
                </a:solidFill>
                <a:latin typeface="Lato Black" panose="020F0A02020204030203" charset="0"/>
              </a:rPr>
              <a:t> Kerajaan Allah dan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menyembuhkan</a:t>
            </a:r>
            <a:r>
              <a:rPr lang="en-US" sz="2400" b="1" dirty="0">
                <a:solidFill>
                  <a:schemeClr val="accent1">
                    <a:lumMod val="75000"/>
                  </a:schemeClr>
                </a:solidFill>
                <a:latin typeface="Lato Black" panose="020F0A02020204030203" charset="0"/>
              </a:rPr>
              <a:t> orang, </a:t>
            </a:r>
          </a:p>
        </p:txBody>
      </p:sp>
      <p:sp>
        <p:nvSpPr>
          <p:cNvPr id="4" name="Footer Placeholder 3">
            <a:extLst>
              <a:ext uri="{FF2B5EF4-FFF2-40B4-BE49-F238E27FC236}">
                <a16:creationId xmlns:a16="http://schemas.microsoft.com/office/drawing/2014/main" id="{6DA120A6-AF0D-9786-5DC5-A14D3B2ACB12}"/>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911F7232-D5F4-D8E2-7F0A-7EDB1C2028E1}"/>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a:solidFill>
                  <a:srgbClr val="C00000"/>
                </a:solidFill>
                <a:latin typeface="Lato Black" panose="020F0A02020204030203" charset="0"/>
              </a:rPr>
              <a:t> Lukas 9: 1, 2</a:t>
            </a:r>
            <a:endParaRPr lang="en-MY" sz="4400" b="1" dirty="0">
              <a:solidFill>
                <a:schemeClr val="accent1">
                  <a:lumMod val="75000"/>
                </a:schemeClr>
              </a:solidFill>
              <a:latin typeface="Lato Black" panose="020F0A02020204030203" charset="0"/>
            </a:endParaRPr>
          </a:p>
        </p:txBody>
      </p:sp>
    </p:spTree>
    <p:extLst>
      <p:ext uri="{BB962C8B-B14F-4D97-AF65-F5344CB8AC3E}">
        <p14:creationId xmlns:p14="http://schemas.microsoft.com/office/powerpoint/2010/main" val="532267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26373-453A-0373-3297-991BCB3B8E0D}"/>
            </a:ext>
          </a:extLst>
        </p:cNvPr>
        <p:cNvGrpSpPr/>
        <p:nvPr/>
      </p:nvGrpSpPr>
      <p:grpSpPr>
        <a:xfrm>
          <a:off x="0" y="0"/>
          <a:ext cx="0" cy="0"/>
          <a:chOff x="0" y="0"/>
          <a:chExt cx="0" cy="0"/>
        </a:xfrm>
      </p:grpSpPr>
      <p:pic>
        <p:nvPicPr>
          <p:cNvPr id="6146" name="Picture 2" descr="person holding white printer paper">
            <a:extLst>
              <a:ext uri="{FF2B5EF4-FFF2-40B4-BE49-F238E27FC236}">
                <a16:creationId xmlns:a16="http://schemas.microsoft.com/office/drawing/2014/main" id="{B015B33F-7822-46D1-F448-B9865B9A6E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0252"/>
          <a:stretch/>
        </p:blipFill>
        <p:spPr bwMode="auto">
          <a:xfrm>
            <a:off x="9460329" y="0"/>
            <a:ext cx="273167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0B3582A-B5DF-FD18-6CFA-9AE1635C5357}"/>
              </a:ext>
            </a:extLst>
          </p:cNvPr>
          <p:cNvSpPr>
            <a:spLocks noGrp="1"/>
          </p:cNvSpPr>
          <p:nvPr>
            <p:ph type="ctrTitle"/>
          </p:nvPr>
        </p:nvSpPr>
        <p:spPr>
          <a:xfrm>
            <a:off x="273173" y="1051172"/>
            <a:ext cx="8955494" cy="5525311"/>
          </a:xfrm>
        </p:spPr>
        <p:txBody>
          <a:bodyPr anchor="t">
            <a:noAutofit/>
          </a:bodyPr>
          <a:lstStyle/>
          <a:p>
            <a:pPr algn="l"/>
            <a:r>
              <a:rPr lang="en-US" sz="2400" b="1" dirty="0">
                <a:solidFill>
                  <a:schemeClr val="accent1">
                    <a:lumMod val="75000"/>
                  </a:schemeClr>
                </a:solidFill>
                <a:latin typeface="Lato Black" panose="020F0A02020204030203" charset="0"/>
              </a:rPr>
              <a:t>1. 	</a:t>
            </a:r>
            <a:r>
              <a:rPr lang="en-US" sz="2400" b="1" dirty="0" err="1">
                <a:solidFill>
                  <a:srgbClr val="C00000"/>
                </a:solidFill>
                <a:latin typeface="Lato Black" panose="020F0A02020204030203" charset="0"/>
              </a:rPr>
              <a:t>Panggillah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memohon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 Allah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menerima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kuasa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melalui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baptisan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Roh</a:t>
            </a:r>
            <a:r>
              <a:rPr lang="en-US" sz="2400" b="1" dirty="0">
                <a:solidFill>
                  <a:schemeClr val="accent1">
                    <a:lumMod val="75000"/>
                  </a:schemeClr>
                </a:solidFill>
                <a:latin typeface="Lato Black" panose="020F0A02020204030203" charset="0"/>
              </a:rPr>
              <a:t> Kudus. </a:t>
            </a:r>
            <a:br>
              <a:rPr lang="en-US" sz="2400" b="1" dirty="0">
                <a:solidFill>
                  <a:schemeClr val="accent1">
                    <a:lumMod val="75000"/>
                  </a:schemeClr>
                </a:solidFill>
                <a:latin typeface="Lato Black" panose="020F0A02020204030203" charset="0"/>
              </a:rPr>
            </a:br>
            <a:r>
              <a:rPr lang="en-US" sz="2400" b="1" dirty="0">
                <a:solidFill>
                  <a:schemeClr val="accent1">
                    <a:lumMod val="75000"/>
                  </a:schemeClr>
                </a:solidFill>
                <a:latin typeface="Lato Black" panose="020F0A02020204030203" charset="0"/>
              </a:rPr>
              <a:t>2.	</a:t>
            </a:r>
            <a:r>
              <a:rPr lang="en-US" sz="2400" b="1" dirty="0" err="1">
                <a:solidFill>
                  <a:srgbClr val="C00000"/>
                </a:solidFill>
                <a:latin typeface="Lato Black" panose="020F0A02020204030203" charset="0"/>
              </a:rPr>
              <a:t>Ajarkan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kepada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bahwa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melalui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nama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Yesus,mereka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memiliki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kuasa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atas</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segala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roh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jahat</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kuasa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kegelapan</a:t>
            </a:r>
            <a:r>
              <a:rPr lang="en-US" sz="2400" b="1" dirty="0">
                <a:solidFill>
                  <a:schemeClr val="accent1">
                    <a:lumMod val="75000"/>
                  </a:schemeClr>
                </a:solidFill>
                <a:latin typeface="Lato Black" panose="020F0A02020204030203" charset="0"/>
              </a:rPr>
              <a:t>.</a:t>
            </a:r>
            <a:br>
              <a:rPr lang="en-US" sz="2400" b="1" dirty="0">
                <a:solidFill>
                  <a:schemeClr val="accent1">
                    <a:lumMod val="75000"/>
                  </a:schemeClr>
                </a:solidFill>
                <a:latin typeface="Lato Black" panose="020F0A02020204030203" charset="0"/>
              </a:rPr>
            </a:br>
            <a:r>
              <a:rPr lang="en-US" sz="2400" b="1" dirty="0">
                <a:solidFill>
                  <a:schemeClr val="accent1">
                    <a:lumMod val="75000"/>
                  </a:schemeClr>
                </a:solidFill>
                <a:latin typeface="Lato Black" panose="020F0A02020204030203" charset="0"/>
              </a:rPr>
              <a:t>3.	</a:t>
            </a:r>
            <a:r>
              <a:rPr lang="en-US" sz="2400" b="1" dirty="0" err="1">
                <a:solidFill>
                  <a:srgbClr val="C00000"/>
                </a:solidFill>
                <a:latin typeface="Lato Black" panose="020F0A02020204030203" charset="0"/>
              </a:rPr>
              <a:t>Ajarkan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berdoa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bagi</a:t>
            </a:r>
            <a:r>
              <a:rPr lang="en-US" sz="2400" b="1" dirty="0">
                <a:solidFill>
                  <a:schemeClr val="accent1">
                    <a:lumMod val="75000"/>
                  </a:schemeClr>
                </a:solidFill>
                <a:latin typeface="Lato Black" panose="020F0A02020204030203" charset="0"/>
              </a:rPr>
              <a:t> orang </a:t>
            </a:r>
            <a:r>
              <a:rPr lang="en-US" sz="2400" b="1" dirty="0" err="1">
                <a:solidFill>
                  <a:schemeClr val="accent1">
                    <a:lumMod val="75000"/>
                  </a:schemeClr>
                </a:solidFill>
                <a:latin typeface="Lato Black" panose="020F0A02020204030203" charset="0"/>
              </a:rPr>
              <a:t>sakit</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menggabungkan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dengan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doa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iman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pendidikan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gaya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hidup</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sehat</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pengobatan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alami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penyembuhan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penyakit</a:t>
            </a:r>
            <a:r>
              <a:rPr lang="en-US" sz="2400" b="1" dirty="0">
                <a:solidFill>
                  <a:schemeClr val="accent1">
                    <a:lumMod val="75000"/>
                  </a:schemeClr>
                </a:solidFill>
                <a:latin typeface="Lato Black" panose="020F0A02020204030203" charset="0"/>
              </a:rPr>
              <a:t>.</a:t>
            </a:r>
            <a:br>
              <a:rPr lang="en-US" sz="2400" b="1" dirty="0">
                <a:solidFill>
                  <a:schemeClr val="accent1">
                    <a:lumMod val="75000"/>
                  </a:schemeClr>
                </a:solidFill>
                <a:latin typeface="Lato Black" panose="020F0A02020204030203" charset="0"/>
              </a:rPr>
            </a:br>
            <a:r>
              <a:rPr lang="en-US" sz="2400" b="1" dirty="0">
                <a:solidFill>
                  <a:schemeClr val="accent1">
                    <a:lumMod val="75000"/>
                  </a:schemeClr>
                </a:solidFill>
                <a:latin typeface="Lato Black" panose="020F0A02020204030203" charset="0"/>
              </a:rPr>
              <a:t>4.	</a:t>
            </a:r>
            <a:r>
              <a:rPr lang="en-US" sz="2400" b="1" dirty="0" err="1">
                <a:solidFill>
                  <a:srgbClr val="C00000"/>
                </a:solidFill>
                <a:latin typeface="Lato Black" panose="020F0A02020204030203" charset="0"/>
              </a:rPr>
              <a:t>Utuslah</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mereka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untuk</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memberitakan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kerajaan</a:t>
            </a:r>
            <a:r>
              <a:rPr lang="en-US" sz="2400" b="1" dirty="0">
                <a:solidFill>
                  <a:schemeClr val="accent1">
                    <a:lumMod val="75000"/>
                  </a:schemeClr>
                </a:solidFill>
                <a:latin typeface="Lato Black" panose="020F0A02020204030203" charset="0"/>
              </a:rPr>
              <a:t> Allah dan </a:t>
            </a:r>
            <a:r>
              <a:rPr lang="en-US" sz="2400" b="1" dirty="0" err="1">
                <a:solidFill>
                  <a:schemeClr val="accent1">
                    <a:lumMod val="75000"/>
                  </a:schemeClr>
                </a:solidFill>
                <a:latin typeface="Lato Black" panose="020F0A02020204030203" charset="0"/>
              </a:rPr>
              <a:t>membawa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kesembuhan</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bagi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hati</a:t>
            </a:r>
            <a:r>
              <a:rPr lang="en-US" sz="2400" b="1" dirty="0">
                <a:solidFill>
                  <a:schemeClr val="accent1">
                    <a:lumMod val="75000"/>
                  </a:schemeClr>
                </a:solidFill>
                <a:latin typeface="Lato Black" panose="020F0A02020204030203" charset="0"/>
              </a:rPr>
              <a:t> dan </a:t>
            </a:r>
            <a:r>
              <a:rPr lang="en-US" sz="2400" b="1" dirty="0" err="1">
                <a:solidFill>
                  <a:schemeClr val="accent1">
                    <a:lumMod val="75000"/>
                  </a:schemeClr>
                </a:solidFill>
                <a:latin typeface="Lato Black" panose="020F0A02020204030203" charset="0"/>
              </a:rPr>
              <a:t>jiwa-jiwayang</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sakit</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karena</a:t>
            </a:r>
            <a:r>
              <a:rPr lang="en-US" sz="2400" b="1" dirty="0">
                <a:solidFill>
                  <a:schemeClr val="accent1">
                    <a:lumMod val="75000"/>
                  </a:schemeClr>
                </a:solidFill>
                <a:latin typeface="Lato Black" panose="020F0A02020204030203" charset="0"/>
              </a:rPr>
              <a:t> dosa </a:t>
            </a:r>
            <a:r>
              <a:rPr lang="en-US" sz="2400" b="1" dirty="0" err="1">
                <a:solidFill>
                  <a:schemeClr val="accent1">
                    <a:lumMod val="75000"/>
                  </a:schemeClr>
                </a:solidFill>
                <a:latin typeface="Lato Black" panose="020F0A02020204030203" charset="0"/>
              </a:rPr>
              <a:t>melalui</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kuasa</a:t>
            </a:r>
            <a:r>
              <a:rPr lang="en-US" sz="2400" b="1" dirty="0">
                <a:solidFill>
                  <a:schemeClr val="accent1">
                    <a:lumMod val="75000"/>
                  </a:schemeClr>
                </a:solidFill>
                <a:latin typeface="Lato Black" panose="020F0A02020204030203" charset="0"/>
              </a:rPr>
              <a:t> </a:t>
            </a:r>
            <a:r>
              <a:rPr lang="en-US" sz="2400" b="1" dirty="0" err="1">
                <a:solidFill>
                  <a:schemeClr val="accent1">
                    <a:lumMod val="75000"/>
                  </a:schemeClr>
                </a:solidFill>
                <a:latin typeface="Lato Black" panose="020F0A02020204030203" charset="0"/>
              </a:rPr>
              <a:t>Firman</a:t>
            </a:r>
            <a:r>
              <a:rPr lang="en-US" sz="2400" b="1" dirty="0">
                <a:solidFill>
                  <a:schemeClr val="accent1">
                    <a:lumMod val="75000"/>
                  </a:schemeClr>
                </a:solidFill>
                <a:latin typeface="Lato Black" panose="020F0A02020204030203" charset="0"/>
              </a:rPr>
              <a:t> Allah.</a:t>
            </a:r>
          </a:p>
        </p:txBody>
      </p:sp>
      <p:sp>
        <p:nvSpPr>
          <p:cNvPr id="4" name="Footer Placeholder 3">
            <a:extLst>
              <a:ext uri="{FF2B5EF4-FFF2-40B4-BE49-F238E27FC236}">
                <a16:creationId xmlns:a16="http://schemas.microsoft.com/office/drawing/2014/main" id="{FE9E0D93-09EE-CB92-4353-5E0F6A0D3FED}"/>
              </a:ext>
            </a:extLst>
          </p:cNvPr>
          <p:cNvSpPr>
            <a:spLocks noGrp="1"/>
          </p:cNvSpPr>
          <p:nvPr>
            <p:ph type="ftr" sz="quarter" idx="11"/>
          </p:nvPr>
        </p:nvSpPr>
        <p:spPr/>
        <p:txBody>
          <a:bodyPr/>
          <a:lstStyle/>
          <a:p>
            <a:r>
              <a:rPr lang="en-MY" dirty="0"/>
              <a:t>Celvin BIlly Maurice@2024</a:t>
            </a:r>
          </a:p>
        </p:txBody>
      </p:sp>
    </p:spTree>
    <p:extLst>
      <p:ext uri="{BB962C8B-B14F-4D97-AF65-F5344CB8AC3E}">
        <p14:creationId xmlns:p14="http://schemas.microsoft.com/office/powerpoint/2010/main" val="3643223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AE95F-6EA7-5979-E2FC-A0B7918EF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06190-BFA6-4AB8-7297-1575BD2C2ABD}"/>
              </a:ext>
            </a:extLst>
          </p:cNvPr>
          <p:cNvSpPr>
            <a:spLocks noGrp="1"/>
          </p:cNvSpPr>
          <p:nvPr>
            <p:ph type="ctrTitle"/>
          </p:nvPr>
        </p:nvSpPr>
        <p:spPr>
          <a:xfrm>
            <a:off x="368006" y="1945532"/>
            <a:ext cx="7530854" cy="4022961"/>
          </a:xfrm>
        </p:spPr>
        <p:txBody>
          <a:bodyPr anchor="t">
            <a:noAutofit/>
          </a:bodyPr>
          <a:lstStyle/>
          <a:p>
            <a:pPr algn="l"/>
            <a:r>
              <a:rPr lang="en-US" sz="2800" b="1" dirty="0" err="1">
                <a:solidFill>
                  <a:srgbClr val="C00000"/>
                </a:solidFill>
                <a:latin typeface="Lato Black" panose="020F0A02020204030203" charset="0"/>
              </a:rPr>
              <a:t>Metode</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Kristus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saja</a:t>
            </a:r>
            <a:r>
              <a:rPr lang="en-US" sz="2800" b="1" dirty="0">
                <a:solidFill>
                  <a:srgbClr val="C00000"/>
                </a:solidFill>
                <a:latin typeface="Lato Black" panose="020F0A02020204030203" charset="0"/>
              </a:rPr>
              <a:t> yang </a:t>
            </a:r>
            <a:r>
              <a:rPr lang="en-US" sz="2800" b="1" dirty="0" err="1">
                <a:solidFill>
                  <a:srgbClr val="C00000"/>
                </a:solidFill>
                <a:latin typeface="Lato Black" panose="020F0A02020204030203" charset="0"/>
              </a:rPr>
              <a:t>akan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memberi</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keberhasilan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sejati</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dalam</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menjangkau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manusia</a:t>
            </a:r>
            <a:r>
              <a:rPr lang="en-US" sz="2800" b="1" dirty="0">
                <a:solidFill>
                  <a:srgbClr val="C00000"/>
                </a:solidFill>
                <a:latin typeface="Lato Black" panose="020F0A02020204030203" charset="0"/>
              </a:rPr>
              <a:t>. </a:t>
            </a:r>
            <a:r>
              <a:rPr lang="en-US" sz="2800" b="1" dirty="0" err="1">
                <a:solidFill>
                  <a:schemeClr val="accent1">
                    <a:lumMod val="75000"/>
                  </a:schemeClr>
                </a:solidFill>
                <a:latin typeface="Lato Black" panose="020F0A02020204030203" charset="0"/>
              </a:rPr>
              <a:t>Juruselamat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bergaul</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manusia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sebagai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seorang</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menginginkan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kebaikan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menunjukkan</a:t>
            </a:r>
            <a:r>
              <a:rPr lang="en-US" sz="2800" b="1" dirty="0">
                <a:solidFill>
                  <a:schemeClr val="accent1">
                    <a:lumMod val="75000"/>
                  </a:schemeClr>
                </a:solidFill>
                <a:latin typeface="Lato Black" panose="020F0A02020204030203" charset="0"/>
              </a:rPr>
              <a:t> rasa</a:t>
            </a:r>
            <a:br>
              <a:rPr lang="en-US" sz="2800" b="1" dirty="0">
                <a:solidFill>
                  <a:schemeClr val="accent1">
                    <a:lumMod val="75000"/>
                  </a:schemeClr>
                </a:solidFill>
                <a:latin typeface="Lato Black" panose="020F0A02020204030203" charset="0"/>
              </a:rPr>
            </a:br>
            <a:r>
              <a:rPr lang="en-US" sz="2800" b="1" dirty="0" err="1">
                <a:solidFill>
                  <a:schemeClr val="accent1">
                    <a:lumMod val="75000"/>
                  </a:schemeClr>
                </a:solidFill>
                <a:latin typeface="Lato Black" panose="020F0A02020204030203" charset="0"/>
              </a:rPr>
              <a:t>simpati</a:t>
            </a:r>
            <a:r>
              <a:rPr lang="en-US" sz="2800" b="1" dirty="0">
                <a:solidFill>
                  <a:schemeClr val="accent1">
                    <a:lumMod val="75000"/>
                  </a:schemeClr>
                </a:solidFill>
                <a:latin typeface="Lato Black" panose="020F0A02020204030203" charset="0"/>
              </a:rPr>
              <a:t>-Nya </a:t>
            </a:r>
            <a:r>
              <a:rPr lang="en-US" sz="2800" b="1" dirty="0" err="1">
                <a:solidFill>
                  <a:schemeClr val="accent1">
                    <a:lumMod val="75000"/>
                  </a:schemeClr>
                </a:solidFill>
                <a:latin typeface="Lato Black" panose="020F0A02020204030203" charset="0"/>
              </a:rPr>
              <a:t>terhadap</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melayani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kebutuhan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memenangkan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kepercayaan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Lalu </a:t>
            </a:r>
            <a:r>
              <a:rPr lang="en-US" sz="2800" b="1" dirty="0" err="1">
                <a:solidFill>
                  <a:schemeClr val="accent1">
                    <a:lumMod val="75000"/>
                  </a:schemeClr>
                </a:solidFill>
                <a:latin typeface="Lato Black" panose="020F0A02020204030203" charset="0"/>
              </a:rPr>
              <a:t>Ia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memanggil</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mereka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Ikutlah</a:t>
            </a:r>
            <a:r>
              <a:rPr lang="en-US" sz="2800" b="1" dirty="0">
                <a:solidFill>
                  <a:schemeClr val="accent1">
                    <a:lumMod val="75000"/>
                  </a:schemeClr>
                </a:solidFill>
                <a:latin typeface="Lato Black" panose="020F0A02020204030203" charset="0"/>
              </a:rPr>
              <a:t> Aku.” </a:t>
            </a:r>
            <a:r>
              <a:rPr lang="en-US" sz="2800" b="1" dirty="0">
                <a:solidFill>
                  <a:srgbClr val="C00000"/>
                </a:solidFill>
                <a:latin typeface="Lato Black" panose="020F0A02020204030203" charset="0"/>
              </a:rPr>
              <a:t>Kita </a:t>
            </a:r>
            <a:r>
              <a:rPr lang="en-US" sz="2800" b="1" dirty="0" err="1">
                <a:solidFill>
                  <a:srgbClr val="C00000"/>
                </a:solidFill>
                <a:latin typeface="Lato Black" panose="020F0A02020204030203" charset="0"/>
              </a:rPr>
              <a:t>perlu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mendekati</a:t>
            </a:r>
            <a:r>
              <a:rPr lang="en-US" sz="2800" b="1" dirty="0">
                <a:solidFill>
                  <a:srgbClr val="C00000"/>
                </a:solidFill>
                <a:latin typeface="Lato Black" panose="020F0A02020204030203" charset="0"/>
              </a:rPr>
              <a:t> orang </a:t>
            </a:r>
            <a:r>
              <a:rPr lang="en-US" sz="2800" b="1" dirty="0" err="1">
                <a:solidFill>
                  <a:srgbClr val="C00000"/>
                </a:solidFill>
                <a:latin typeface="Lato Black" panose="020F0A02020204030203" charset="0"/>
              </a:rPr>
              <a:t>dengan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usaha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pribadi</a:t>
            </a:r>
            <a:r>
              <a:rPr lang="en-US" sz="2800" b="1" dirty="0">
                <a:solidFill>
                  <a:srgbClr val="C00000"/>
                </a:solidFill>
                <a:latin typeface="Lato Black" panose="020F0A02020204030203" charset="0"/>
              </a:rPr>
              <a:t>.</a:t>
            </a:r>
            <a:endParaRPr lang="en-MY" sz="2800" b="1" dirty="0">
              <a:solidFill>
                <a:srgbClr val="C00000"/>
              </a:solidFill>
              <a:latin typeface="Lato Black" panose="020F0A02020204030203" charset="0"/>
            </a:endParaRPr>
          </a:p>
        </p:txBody>
      </p:sp>
      <p:sp>
        <p:nvSpPr>
          <p:cNvPr id="4" name="Footer Placeholder 3">
            <a:extLst>
              <a:ext uri="{FF2B5EF4-FFF2-40B4-BE49-F238E27FC236}">
                <a16:creationId xmlns:a16="http://schemas.microsoft.com/office/drawing/2014/main" id="{BAE3FFC9-CAB6-506D-70FB-561411C8AA7B}"/>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B6726F2E-7D96-6332-7630-9C75349A21DF}"/>
              </a:ext>
            </a:extLst>
          </p:cNvPr>
          <p:cNvSpPr txBox="1">
            <a:spLocks/>
          </p:cNvSpPr>
          <p:nvPr/>
        </p:nvSpPr>
        <p:spPr>
          <a:xfrm>
            <a:off x="368006" y="889507"/>
            <a:ext cx="6966649" cy="827999"/>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400" b="1" dirty="0">
                <a:solidFill>
                  <a:srgbClr val="C00000"/>
                </a:solidFill>
                <a:latin typeface="Lato Black" panose="020F0A02020204030203" charset="0"/>
              </a:rPr>
              <a:t>Hidup yang Terbaik, hlm. 123</a:t>
            </a:r>
            <a:endParaRPr lang="en-MY" sz="4400" b="1" dirty="0">
              <a:solidFill>
                <a:schemeClr val="accent1">
                  <a:lumMod val="75000"/>
                </a:schemeClr>
              </a:solidFill>
              <a:latin typeface="Lato Black" panose="020F0A02020204030203" charset="0"/>
            </a:endParaRPr>
          </a:p>
        </p:txBody>
      </p:sp>
      <p:pic>
        <p:nvPicPr>
          <p:cNvPr id="2050" name="Picture 2">
            <a:extLst>
              <a:ext uri="{FF2B5EF4-FFF2-40B4-BE49-F238E27FC236}">
                <a16:creationId xmlns:a16="http://schemas.microsoft.com/office/drawing/2014/main" id="{2607CBB4-D0B7-059E-1A5F-3FEF3ABE22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42" r="42362"/>
          <a:stretch/>
        </p:blipFill>
        <p:spPr bwMode="auto">
          <a:xfrm>
            <a:off x="8479927" y="0"/>
            <a:ext cx="37120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163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79BA5-DE34-61D8-DC97-95FEC57F4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12A5C-8BBB-EDF3-FC4D-8166A052A94A}"/>
              </a:ext>
            </a:extLst>
          </p:cNvPr>
          <p:cNvSpPr>
            <a:spLocks noGrp="1"/>
          </p:cNvSpPr>
          <p:nvPr>
            <p:ph type="ctrTitle"/>
          </p:nvPr>
        </p:nvSpPr>
        <p:spPr>
          <a:xfrm>
            <a:off x="368006" y="1945532"/>
            <a:ext cx="7530854" cy="3638145"/>
          </a:xfrm>
        </p:spPr>
        <p:txBody>
          <a:bodyPr anchor="t">
            <a:noAutofit/>
          </a:bodyPr>
          <a:lstStyle/>
          <a:p>
            <a:pPr algn="l"/>
            <a:r>
              <a:rPr lang="en-US" sz="2800" b="1" dirty="0" err="1">
                <a:solidFill>
                  <a:srgbClr val="C00000"/>
                </a:solidFill>
                <a:latin typeface="Lato Black" panose="020F0A02020204030203" charset="0"/>
              </a:rPr>
              <a:t>Sekiranya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waktu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untuk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berkhotbah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dikurangi</a:t>
            </a:r>
            <a:r>
              <a:rPr lang="en-US" sz="2800" b="1" dirty="0">
                <a:solidFill>
                  <a:srgbClr val="C00000"/>
                </a:solidFill>
                <a:latin typeface="Lato Black" panose="020F0A02020204030203" charset="0"/>
              </a:rPr>
              <a:t>, dan </a:t>
            </a:r>
            <a:r>
              <a:rPr lang="en-US" sz="2800" b="1" dirty="0" err="1">
                <a:solidFill>
                  <a:srgbClr val="C00000"/>
                </a:solidFill>
                <a:latin typeface="Lato Black" panose="020F0A02020204030203" charset="0"/>
              </a:rPr>
              <a:t>lebih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banyak</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waktu</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digunakan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dalam</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pelayanan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pribadi</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maka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akan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terlihat</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hasil</a:t>
            </a:r>
            <a:r>
              <a:rPr lang="en-US" sz="2800" b="1" dirty="0">
                <a:solidFill>
                  <a:srgbClr val="C00000"/>
                </a:solidFill>
                <a:latin typeface="Lato Black" panose="020F0A02020204030203" charset="0"/>
              </a:rPr>
              <a:t> yang </a:t>
            </a:r>
            <a:r>
              <a:rPr lang="en-US" sz="2800" b="1" dirty="0" err="1">
                <a:solidFill>
                  <a:srgbClr val="C00000"/>
                </a:solidFill>
                <a:latin typeface="Lato Black" panose="020F0A02020204030203" charset="0"/>
              </a:rPr>
              <a:t>lebih</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besar</a:t>
            </a:r>
            <a:r>
              <a:rPr lang="en-US" sz="2800" b="1" dirty="0">
                <a:solidFill>
                  <a:srgbClr val="C00000"/>
                </a:solidFill>
                <a:latin typeface="Lato Black" panose="020F0A02020204030203" charset="0"/>
              </a:rPr>
              <a:t>. </a:t>
            </a:r>
            <a:r>
              <a:rPr lang="en-US" sz="2800" b="1" dirty="0">
                <a:solidFill>
                  <a:schemeClr val="accent1">
                    <a:lumMod val="75000"/>
                  </a:schemeClr>
                </a:solidFill>
                <a:latin typeface="Lato Black" panose="020F0A02020204030203" charset="0"/>
              </a:rPr>
              <a:t>Orang miskin </a:t>
            </a:r>
            <a:r>
              <a:rPr lang="en-US" sz="2800" b="1" dirty="0" err="1">
                <a:solidFill>
                  <a:schemeClr val="accent1">
                    <a:lumMod val="75000"/>
                  </a:schemeClr>
                </a:solidFill>
                <a:latin typeface="Lato Black" panose="020F0A02020204030203" charset="0"/>
              </a:rPr>
              <a:t>ditolong</a:t>
            </a:r>
            <a:r>
              <a:rPr lang="en-US" sz="2800" b="1" dirty="0">
                <a:solidFill>
                  <a:schemeClr val="accent1">
                    <a:lumMod val="75000"/>
                  </a:schemeClr>
                </a:solidFill>
                <a:latin typeface="Lato Black" panose="020F0A02020204030203" charset="0"/>
              </a:rPr>
              <a:t>, orang yang </a:t>
            </a:r>
            <a:r>
              <a:rPr lang="en-US" sz="2800" b="1" dirty="0" err="1">
                <a:solidFill>
                  <a:schemeClr val="accent1">
                    <a:lumMod val="75000"/>
                  </a:schemeClr>
                </a:solidFill>
                <a:latin typeface="Lato Black" panose="020F0A02020204030203" charset="0"/>
              </a:rPr>
              <a:t>sakit</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dirawat</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bersusah</a:t>
            </a:r>
            <a:r>
              <a:rPr lang="en-US" sz="2800" b="1" dirty="0">
                <a:solidFill>
                  <a:schemeClr val="accent1">
                    <a:lumMod val="75000"/>
                  </a:schemeClr>
                </a:solidFill>
                <a:latin typeface="Lato Black" panose="020F0A02020204030203" charset="0"/>
              </a:rPr>
              <a:t> dan </a:t>
            </a:r>
            <a:r>
              <a:rPr lang="en-US" sz="2800" b="1" dirty="0" err="1">
                <a:solidFill>
                  <a:schemeClr val="accent1">
                    <a:lumMod val="75000"/>
                  </a:schemeClr>
                </a:solidFill>
                <a:latin typeface="Lato Black" panose="020F0A02020204030203" charset="0"/>
              </a:rPr>
              <a:t>bersedih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dihibur</a:t>
            </a:r>
            <a:r>
              <a:rPr lang="en-US" sz="2800" b="1" dirty="0">
                <a:solidFill>
                  <a:schemeClr val="accent1">
                    <a:lumMod val="75000"/>
                  </a:schemeClr>
                </a:solidFill>
                <a:latin typeface="Lato Black" panose="020F0A02020204030203" charset="0"/>
              </a:rPr>
              <a:t>, yang </a:t>
            </a:r>
            <a:r>
              <a:rPr lang="en-US" sz="2800" b="1" dirty="0" err="1">
                <a:solidFill>
                  <a:schemeClr val="accent1">
                    <a:lumMod val="75000"/>
                  </a:schemeClr>
                </a:solidFill>
                <a:latin typeface="Lato Black" panose="020F0A02020204030203" charset="0"/>
              </a:rPr>
              <a:t>bodoh</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diajar</a:t>
            </a:r>
            <a:r>
              <a:rPr lang="en-US" sz="2800" b="1" dirty="0">
                <a:solidFill>
                  <a:schemeClr val="accent1">
                    <a:lumMod val="75000"/>
                  </a:schemeClr>
                </a:solidFill>
                <a:latin typeface="Lato Black" panose="020F0A02020204030203" charset="0"/>
              </a:rPr>
              <a:t>, dan yang </a:t>
            </a:r>
            <a:r>
              <a:rPr lang="en-US" sz="2800" b="1" dirty="0" err="1">
                <a:solidFill>
                  <a:schemeClr val="accent1">
                    <a:lumMod val="75000"/>
                  </a:schemeClr>
                </a:solidFill>
                <a:latin typeface="Lato Black" panose="020F0A02020204030203" charset="0"/>
              </a:rPr>
              <a:t>kurang</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berpengalaman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dinasihati</a:t>
            </a:r>
            <a:r>
              <a:rPr lang="en-US" sz="2800" b="1" dirty="0">
                <a:solidFill>
                  <a:schemeClr val="accent1">
                    <a:lumMod val="75000"/>
                  </a:schemeClr>
                </a:solidFill>
                <a:latin typeface="Lato Black" panose="020F0A02020204030203" charset="0"/>
              </a:rPr>
              <a:t>. </a:t>
            </a:r>
            <a:endParaRPr lang="en-MY" sz="28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605A2EF9-A504-DF45-6792-48EE7A472487}"/>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4FABEBAB-BA92-E094-C278-8945D3A86D33}"/>
              </a:ext>
            </a:extLst>
          </p:cNvPr>
          <p:cNvSpPr txBox="1">
            <a:spLocks/>
          </p:cNvSpPr>
          <p:nvPr/>
        </p:nvSpPr>
        <p:spPr>
          <a:xfrm>
            <a:off x="368006" y="889507"/>
            <a:ext cx="6966649" cy="827999"/>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400" b="1" dirty="0">
                <a:solidFill>
                  <a:srgbClr val="C00000"/>
                </a:solidFill>
                <a:latin typeface="Lato Black" panose="020F0A02020204030203" charset="0"/>
              </a:rPr>
              <a:t>Hidup yang Terbaik, hlm. 123</a:t>
            </a:r>
            <a:endParaRPr lang="en-MY" sz="4400" b="1" dirty="0">
              <a:solidFill>
                <a:schemeClr val="accent1">
                  <a:lumMod val="75000"/>
                </a:schemeClr>
              </a:solidFill>
              <a:latin typeface="Lato Black" panose="020F0A02020204030203" charset="0"/>
            </a:endParaRPr>
          </a:p>
        </p:txBody>
      </p:sp>
      <p:pic>
        <p:nvPicPr>
          <p:cNvPr id="2050" name="Picture 2">
            <a:extLst>
              <a:ext uri="{FF2B5EF4-FFF2-40B4-BE49-F238E27FC236}">
                <a16:creationId xmlns:a16="http://schemas.microsoft.com/office/drawing/2014/main" id="{B752B321-A71B-D935-E74D-46534FF1B4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42" r="42362"/>
          <a:stretch/>
        </p:blipFill>
        <p:spPr bwMode="auto">
          <a:xfrm>
            <a:off x="8479927" y="0"/>
            <a:ext cx="37120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398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095CF-85E2-681B-FC23-7C91164693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D400D-D641-710B-E2A6-A8F312567409}"/>
              </a:ext>
            </a:extLst>
          </p:cNvPr>
          <p:cNvSpPr>
            <a:spLocks noGrp="1"/>
          </p:cNvSpPr>
          <p:nvPr>
            <p:ph type="ctrTitle"/>
          </p:nvPr>
        </p:nvSpPr>
        <p:spPr>
          <a:xfrm>
            <a:off x="368006" y="1945532"/>
            <a:ext cx="7530854" cy="3638145"/>
          </a:xfrm>
        </p:spPr>
        <p:txBody>
          <a:bodyPr anchor="t">
            <a:noAutofit/>
          </a:bodyPr>
          <a:lstStyle/>
          <a:p>
            <a:pPr algn="l"/>
            <a:r>
              <a:rPr lang="en-US" sz="2800" b="1" dirty="0">
                <a:solidFill>
                  <a:srgbClr val="C00000"/>
                </a:solidFill>
                <a:latin typeface="Lato Black" panose="020F0A02020204030203" charset="0"/>
              </a:rPr>
              <a:t>Kita </a:t>
            </a:r>
            <a:r>
              <a:rPr lang="en-US" sz="2800" b="1" dirty="0" err="1">
                <a:solidFill>
                  <a:srgbClr val="C00000"/>
                </a:solidFill>
                <a:latin typeface="Lato Black" panose="020F0A02020204030203" charset="0"/>
              </a:rPr>
              <a:t>harus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menangis</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dengan</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mereka</a:t>
            </a:r>
            <a:r>
              <a:rPr lang="en-US" sz="2800" b="1" dirty="0">
                <a:solidFill>
                  <a:srgbClr val="C00000"/>
                </a:solidFill>
                <a:latin typeface="Lato Black" panose="020F0A02020204030203" charset="0"/>
              </a:rPr>
              <a:t> yang </a:t>
            </a:r>
            <a:r>
              <a:rPr lang="en-US" sz="2800" b="1" dirty="0" err="1">
                <a:solidFill>
                  <a:srgbClr val="C00000"/>
                </a:solidFill>
                <a:latin typeface="Lato Black" panose="020F0A02020204030203" charset="0"/>
              </a:rPr>
              <a:t>sedang</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menangis</a:t>
            </a:r>
            <a:r>
              <a:rPr lang="en-US" sz="2800" b="1" dirty="0">
                <a:solidFill>
                  <a:srgbClr val="C00000"/>
                </a:solidFill>
                <a:latin typeface="Lato Black" panose="020F0A02020204030203" charset="0"/>
              </a:rPr>
              <a:t>, dan </a:t>
            </a:r>
            <a:r>
              <a:rPr lang="en-US" sz="2800" b="1" dirty="0" err="1">
                <a:solidFill>
                  <a:srgbClr val="C00000"/>
                </a:solidFill>
                <a:latin typeface="Lato Black" panose="020F0A02020204030203" charset="0"/>
              </a:rPr>
              <a:t>bersuka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bersama</a:t>
            </a:r>
            <a:r>
              <a:rPr lang="en-US" sz="2800" b="1" dirty="0">
                <a:solidFill>
                  <a:srgbClr val="C00000"/>
                </a:solidFill>
                <a:latin typeface="Lato Black" panose="020F0A02020204030203" charset="0"/>
              </a:rPr>
              <a:t> </a:t>
            </a:r>
            <a:r>
              <a:rPr lang="en-US" sz="2800" b="1" dirty="0" err="1">
                <a:solidFill>
                  <a:srgbClr val="C00000"/>
                </a:solidFill>
                <a:latin typeface="Lato Black" panose="020F0A02020204030203" charset="0"/>
              </a:rPr>
              <a:t>mereka</a:t>
            </a:r>
            <a:r>
              <a:rPr lang="en-US" sz="2800" b="1" dirty="0">
                <a:solidFill>
                  <a:srgbClr val="C00000"/>
                </a:solidFill>
                <a:latin typeface="Lato Black" panose="020F0A02020204030203" charset="0"/>
              </a:rPr>
              <a:t> yang </a:t>
            </a:r>
            <a:r>
              <a:rPr lang="en-US" sz="2800" b="1" dirty="0" err="1">
                <a:solidFill>
                  <a:srgbClr val="C00000"/>
                </a:solidFill>
                <a:latin typeface="Lato Black" panose="020F0A02020204030203" charset="0"/>
              </a:rPr>
              <a:t>gembira</a:t>
            </a:r>
            <a:r>
              <a:rPr lang="en-US" sz="2800" b="1" dirty="0">
                <a:solidFill>
                  <a:srgbClr val="C00000"/>
                </a:solidFill>
                <a:latin typeface="Lato Black" panose="020F0A02020204030203" charset="0"/>
              </a:rPr>
              <a:t>. </a:t>
            </a:r>
            <a:r>
              <a:rPr lang="en-US" sz="2800" b="1" dirty="0" err="1">
                <a:solidFill>
                  <a:schemeClr val="accent1">
                    <a:lumMod val="75000"/>
                  </a:schemeClr>
                </a:solidFill>
                <a:latin typeface="Lato Black" panose="020F0A02020204030203" charset="0"/>
              </a:rPr>
              <a:t>Disertai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dengan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kuasa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membujuk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kuasa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berdoa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kuasa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kasih</a:t>
            </a:r>
            <a:r>
              <a:rPr lang="en-US" sz="2800" b="1" dirty="0">
                <a:solidFill>
                  <a:schemeClr val="accent1">
                    <a:lumMod val="75000"/>
                  </a:schemeClr>
                </a:solidFill>
                <a:latin typeface="Lato Black" panose="020F0A02020204030203" charset="0"/>
              </a:rPr>
              <a:t> Allah, </a:t>
            </a:r>
            <a:r>
              <a:rPr lang="en-US" sz="2800" b="1" dirty="0" err="1">
                <a:solidFill>
                  <a:schemeClr val="accent1">
                    <a:lumMod val="75000"/>
                  </a:schemeClr>
                </a:solidFill>
                <a:latin typeface="Lato Black" panose="020F0A02020204030203" charset="0"/>
              </a:rPr>
              <a:t>maka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pekerjaan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ini</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tidak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akan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bahkan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tidak</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mungkin</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terlaksana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tanpa</a:t>
            </a:r>
            <a:r>
              <a:rPr lang="en-US" sz="2800" b="1" dirty="0">
                <a:solidFill>
                  <a:schemeClr val="accent1">
                    <a:lumMod val="75000"/>
                  </a:schemeClr>
                </a:solidFill>
                <a:latin typeface="Lato Black" panose="020F0A02020204030203" charset="0"/>
              </a:rPr>
              <a:t> </a:t>
            </a:r>
            <a:r>
              <a:rPr lang="en-US" sz="2800" b="1" dirty="0" err="1">
                <a:solidFill>
                  <a:schemeClr val="accent1">
                    <a:lumMod val="75000"/>
                  </a:schemeClr>
                </a:solidFill>
                <a:latin typeface="Lato Black" panose="020F0A02020204030203" charset="0"/>
              </a:rPr>
              <a:t>hasil</a:t>
            </a:r>
            <a:r>
              <a:rPr lang="en-US" sz="2800" b="1" dirty="0">
                <a:solidFill>
                  <a:schemeClr val="accent1">
                    <a:lumMod val="75000"/>
                  </a:schemeClr>
                </a:solidFill>
                <a:latin typeface="Lato Black" panose="020F0A02020204030203" charset="0"/>
              </a:rPr>
              <a:t>.</a:t>
            </a:r>
            <a:endParaRPr lang="en-MY" sz="28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2E6A8314-6BA1-3ED4-C8FA-B7E6439E4EB3}"/>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67513C9D-C4A1-AEDC-01C6-EEE401C2C278}"/>
              </a:ext>
            </a:extLst>
          </p:cNvPr>
          <p:cNvSpPr txBox="1">
            <a:spLocks/>
          </p:cNvSpPr>
          <p:nvPr/>
        </p:nvSpPr>
        <p:spPr>
          <a:xfrm>
            <a:off x="368006" y="889507"/>
            <a:ext cx="6966649" cy="827999"/>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400" b="1" dirty="0">
                <a:solidFill>
                  <a:srgbClr val="C00000"/>
                </a:solidFill>
                <a:latin typeface="Lato Black" panose="020F0A02020204030203" charset="0"/>
              </a:rPr>
              <a:t>Hidup yang Terbaik, hlm. 123</a:t>
            </a:r>
            <a:endParaRPr lang="en-MY" sz="4400" b="1" dirty="0">
              <a:solidFill>
                <a:schemeClr val="accent1">
                  <a:lumMod val="75000"/>
                </a:schemeClr>
              </a:solidFill>
              <a:latin typeface="Lato Black" panose="020F0A02020204030203" charset="0"/>
            </a:endParaRPr>
          </a:p>
        </p:txBody>
      </p:sp>
      <p:pic>
        <p:nvPicPr>
          <p:cNvPr id="2050" name="Picture 2">
            <a:extLst>
              <a:ext uri="{FF2B5EF4-FFF2-40B4-BE49-F238E27FC236}">
                <a16:creationId xmlns:a16="http://schemas.microsoft.com/office/drawing/2014/main" id="{034DCA45-79EA-636C-F13E-679244B375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42" r="42362"/>
          <a:stretch/>
        </p:blipFill>
        <p:spPr bwMode="auto">
          <a:xfrm>
            <a:off x="8479927" y="0"/>
            <a:ext cx="37120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710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B0E60-25A4-A45D-14A4-0A36880E5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BB35FD-92AF-56AC-B8D9-B4FC69E0FEBF}"/>
              </a:ext>
            </a:extLst>
          </p:cNvPr>
          <p:cNvSpPr>
            <a:spLocks noGrp="1"/>
          </p:cNvSpPr>
          <p:nvPr>
            <p:ph type="ctrTitle"/>
          </p:nvPr>
        </p:nvSpPr>
        <p:spPr>
          <a:xfrm>
            <a:off x="368006" y="1945532"/>
            <a:ext cx="8581441" cy="3443591"/>
          </a:xfrm>
        </p:spPr>
        <p:txBody>
          <a:bodyPr anchor="t">
            <a:normAutofit fontScale="90000"/>
          </a:bodyPr>
          <a:lstStyle/>
          <a:p>
            <a:pPr algn="l"/>
            <a:r>
              <a:rPr lang="en-US" sz="3200" b="1" dirty="0" err="1">
                <a:solidFill>
                  <a:srgbClr val="C00000"/>
                </a:solidFill>
                <a:latin typeface="Lato Black" panose="020F0A02020204030203" charset="0"/>
              </a:rPr>
              <a:t>Bertekadlah</a:t>
            </a:r>
            <a:r>
              <a:rPr lang="en-US" sz="3200" b="1" dirty="0">
                <a:solidFill>
                  <a:srgbClr val="C00000"/>
                </a:solidFill>
                <a:latin typeface="Lato Black" panose="020F0A02020204030203" charset="0"/>
              </a:rPr>
              <a:t> </a:t>
            </a:r>
            <a:r>
              <a:rPr lang="en-US" sz="3200" b="1" dirty="0" err="1">
                <a:solidFill>
                  <a:srgbClr val="C00000"/>
                </a:solidFill>
                <a:latin typeface="Lato Black" panose="020F0A02020204030203" charset="0"/>
              </a:rPr>
              <a:t>untuk</a:t>
            </a:r>
            <a:r>
              <a:rPr lang="en-US" sz="3200" b="1" dirty="0">
                <a:solidFill>
                  <a:srgbClr val="C00000"/>
                </a:solidFill>
                <a:latin typeface="Lato Black" panose="020F0A02020204030203" charset="0"/>
              </a:rPr>
              <a:t> </a:t>
            </a:r>
            <a:r>
              <a:rPr lang="en-US" sz="3200" b="1" dirty="0" err="1">
                <a:solidFill>
                  <a:srgbClr val="C00000"/>
                </a:solidFill>
                <a:latin typeface="Lato Black" panose="020F0A02020204030203" charset="0"/>
              </a:rPr>
              <a:t>memuridkan</a:t>
            </a:r>
            <a:r>
              <a:rPr lang="en-US" sz="3200" b="1" dirty="0">
                <a:solidFill>
                  <a:srgbClr val="C00000"/>
                </a:solidFill>
                <a:latin typeface="Lato Black" panose="020F0A02020204030203" charset="0"/>
              </a:rPr>
              <a:t> </a:t>
            </a:r>
            <a:r>
              <a:rPr lang="en-US" sz="3200" b="1" dirty="0" err="1">
                <a:solidFill>
                  <a:srgbClr val="C00000"/>
                </a:solidFill>
                <a:latin typeface="Lato Black" panose="020F0A02020204030203" charset="0"/>
              </a:rPr>
              <a:t>seseorang</a:t>
            </a:r>
            <a:r>
              <a:rPr lang="en-US" sz="3200" b="1" dirty="0">
                <a:solidFill>
                  <a:srgbClr val="C00000"/>
                </a:solidFill>
                <a:latin typeface="Lato Black" panose="020F0A02020204030203" charset="0"/>
              </a:rPr>
              <a:t> </a:t>
            </a:r>
            <a:r>
              <a:rPr lang="en-US" sz="3200" b="1" dirty="0" err="1">
                <a:solidFill>
                  <a:srgbClr val="C00000"/>
                </a:solidFill>
                <a:latin typeface="Lato Black" panose="020F0A02020204030203" charset="0"/>
              </a:rPr>
              <a:t>bagi</a:t>
            </a:r>
            <a:r>
              <a:rPr lang="en-US" sz="3200" b="1" dirty="0">
                <a:solidFill>
                  <a:srgbClr val="C00000"/>
                </a:solidFill>
                <a:latin typeface="Lato Black" panose="020F0A02020204030203" charset="0"/>
              </a:rPr>
              <a:t> </a:t>
            </a:r>
            <a:r>
              <a:rPr lang="en-US" sz="3200" b="1" dirty="0" err="1">
                <a:solidFill>
                  <a:srgbClr val="C00000"/>
                </a:solidFill>
                <a:latin typeface="Lato Black" panose="020F0A02020204030203" charset="0"/>
              </a:rPr>
              <a:t>Yesus</a:t>
            </a:r>
            <a:r>
              <a:rPr lang="en-US" sz="3200" b="1" dirty="0">
                <a:solidFill>
                  <a:srgbClr val="C00000"/>
                </a:solidFill>
                <a:latin typeface="Lato Black" panose="020F0A02020204030203" charset="0"/>
              </a:rPr>
              <a:t>. </a:t>
            </a:r>
            <a:r>
              <a:rPr lang="en-US" sz="3200" b="1" dirty="0" err="1">
                <a:solidFill>
                  <a:schemeClr val="accent1">
                    <a:lumMod val="75000"/>
                  </a:schemeClr>
                </a:solidFill>
                <a:latin typeface="Lato Black" panose="020F0A02020204030203" charset="0"/>
              </a:rPr>
              <a:t>Lakukanlah</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malam</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doa</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atau</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waktu</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khusus</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untuk</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berdoa</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untuk</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bertanya</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kepada</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Tuhan</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siapa</a:t>
            </a:r>
            <a:r>
              <a:rPr lang="en-US" sz="3200" b="1" dirty="0">
                <a:solidFill>
                  <a:schemeClr val="accent1">
                    <a:lumMod val="75000"/>
                  </a:schemeClr>
                </a:solidFill>
                <a:latin typeface="Lato Black" panose="020F0A02020204030203" charset="0"/>
              </a:rPr>
              <a:t> yang Dia </a:t>
            </a:r>
            <a:r>
              <a:rPr lang="en-US" sz="3200" b="1" dirty="0" err="1">
                <a:solidFill>
                  <a:schemeClr val="accent1">
                    <a:lumMod val="75000"/>
                  </a:schemeClr>
                </a:solidFill>
                <a:latin typeface="Lato Black" panose="020F0A02020204030203" charset="0"/>
              </a:rPr>
              <a:t>inginkan</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untuk</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dimuridkan</a:t>
            </a:r>
            <a:r>
              <a:rPr lang="en-US" sz="3200" b="1" dirty="0">
                <a:solidFill>
                  <a:schemeClr val="accent1">
                    <a:lumMod val="75000"/>
                  </a:schemeClr>
                </a:solidFill>
                <a:latin typeface="Lato Black" panose="020F0A02020204030203" charset="0"/>
              </a:rPr>
              <a:t> dan </a:t>
            </a:r>
            <a:r>
              <a:rPr lang="en-US" sz="3200" b="1" dirty="0" err="1">
                <a:solidFill>
                  <a:schemeClr val="accent1">
                    <a:lumMod val="75000"/>
                  </a:schemeClr>
                </a:solidFill>
                <a:latin typeface="Lato Black" panose="020F0A02020204030203" charset="0"/>
              </a:rPr>
              <a:t>bagaimana</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caranya</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Bentangkanlah</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hal</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itu</a:t>
            </a:r>
            <a:r>
              <a:rPr lang="en-US" sz="3200" b="1" dirty="0">
                <a:solidFill>
                  <a:schemeClr val="accent1">
                    <a:lumMod val="75000"/>
                  </a:schemeClr>
                </a:solidFill>
                <a:latin typeface="Lato Black" panose="020F0A02020204030203" charset="0"/>
              </a:rPr>
              <a:t> di </a:t>
            </a:r>
            <a:r>
              <a:rPr lang="en-US" sz="3200" b="1" dirty="0" err="1">
                <a:solidFill>
                  <a:schemeClr val="accent1">
                    <a:lumMod val="75000"/>
                  </a:schemeClr>
                </a:solidFill>
                <a:latin typeface="Lato Black" panose="020F0A02020204030203" charset="0"/>
              </a:rPr>
              <a:t>hadapan</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Tuhan</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Berdoalah</a:t>
            </a:r>
            <a:r>
              <a:rPr lang="en-US" sz="3200" b="1" dirty="0">
                <a:solidFill>
                  <a:schemeClr val="accent1">
                    <a:lumMod val="75000"/>
                  </a:schemeClr>
                </a:solidFill>
                <a:latin typeface="Lato Black" panose="020F0A02020204030203" charset="0"/>
              </a:rPr>
              <a:t>, dan </a:t>
            </a:r>
            <a:r>
              <a:rPr lang="en-US" sz="3200" b="1" dirty="0" err="1">
                <a:solidFill>
                  <a:schemeClr val="accent1">
                    <a:lumMod val="75000"/>
                  </a:schemeClr>
                </a:solidFill>
                <a:latin typeface="Lato Black" panose="020F0A02020204030203" charset="0"/>
              </a:rPr>
              <a:t>bagikanlah</a:t>
            </a:r>
            <a:r>
              <a:rPr lang="en-US" sz="3200" b="1" dirty="0">
                <a:solidFill>
                  <a:schemeClr val="accent1">
                    <a:lumMod val="75000"/>
                  </a:schemeClr>
                </a:solidFill>
                <a:latin typeface="Lato Black" panose="020F0A02020204030203" charset="0"/>
              </a:rPr>
              <a:t> </a:t>
            </a:r>
            <a:r>
              <a:rPr lang="en-US" sz="3200" b="1" dirty="0" err="1">
                <a:solidFill>
                  <a:schemeClr val="accent1">
                    <a:lumMod val="75000"/>
                  </a:schemeClr>
                </a:solidFill>
                <a:latin typeface="Lato Black" panose="020F0A02020204030203" charset="0"/>
              </a:rPr>
              <a:t>kepada</a:t>
            </a:r>
            <a:r>
              <a:rPr lang="en-US" sz="3200" b="1" dirty="0">
                <a:solidFill>
                  <a:schemeClr val="accent1">
                    <a:lumMod val="75000"/>
                  </a:schemeClr>
                </a:solidFill>
                <a:latin typeface="Lato Black" panose="020F0A02020204030203" charset="0"/>
              </a:rPr>
              <a:t> orang </a:t>
            </a:r>
            <a:r>
              <a:rPr lang="en-US" sz="3200" b="1" dirty="0" err="1">
                <a:solidFill>
                  <a:schemeClr val="accent1">
                    <a:lumMod val="75000"/>
                  </a:schemeClr>
                </a:solidFill>
                <a:latin typeface="Lato Black" panose="020F0A02020204030203" charset="0"/>
              </a:rPr>
              <a:t>tersebut</a:t>
            </a:r>
            <a:r>
              <a:rPr lang="en-US" sz="3200" b="1" dirty="0">
                <a:solidFill>
                  <a:schemeClr val="accent1">
                    <a:lumMod val="75000"/>
                  </a:schemeClr>
                </a:solidFill>
                <a:latin typeface="Lato Black" panose="020F0A02020204030203" charset="0"/>
              </a:rPr>
              <a:t>.</a:t>
            </a:r>
            <a:endParaRPr lang="en-MY" sz="3200" b="1" dirty="0">
              <a:solidFill>
                <a:schemeClr val="accent1">
                  <a:lumMod val="75000"/>
                </a:schemeClr>
              </a:solidFill>
              <a:latin typeface="Lato Black" panose="020F0A02020204030203" charset="0"/>
            </a:endParaRPr>
          </a:p>
        </p:txBody>
      </p:sp>
      <p:sp>
        <p:nvSpPr>
          <p:cNvPr id="4" name="Footer Placeholder 3">
            <a:extLst>
              <a:ext uri="{FF2B5EF4-FFF2-40B4-BE49-F238E27FC236}">
                <a16:creationId xmlns:a16="http://schemas.microsoft.com/office/drawing/2014/main" id="{97A5A943-AB91-51F9-7DB3-969349874255}"/>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C113D5F7-8213-D475-DFAD-AAC99831E6E8}"/>
              </a:ext>
            </a:extLst>
          </p:cNvPr>
          <p:cNvSpPr txBox="1">
            <a:spLocks/>
          </p:cNvSpPr>
          <p:nvPr/>
        </p:nvSpPr>
        <p:spPr>
          <a:xfrm>
            <a:off x="368006" y="889507"/>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err="1">
                <a:solidFill>
                  <a:srgbClr val="C00000"/>
                </a:solidFill>
                <a:latin typeface="Lato Black" panose="020F0A02020204030203" charset="0"/>
              </a:rPr>
              <a:t>Cabaran</a:t>
            </a:r>
            <a:r>
              <a:rPr lang="en-US" sz="4400" b="1" dirty="0">
                <a:solidFill>
                  <a:srgbClr val="C00000"/>
                </a:solidFill>
                <a:latin typeface="Lato Black" panose="020F0A02020204030203" charset="0"/>
              </a:rPr>
              <a:t>: </a:t>
            </a:r>
            <a:endParaRPr lang="en-MY" sz="44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FC24155E-C63D-24A9-0D15-10DA4B1C244F}"/>
              </a:ext>
            </a:extLst>
          </p:cNvPr>
          <p:cNvPicPr>
            <a:picLocks noChangeAspect="1"/>
          </p:cNvPicPr>
          <p:nvPr/>
        </p:nvPicPr>
        <p:blipFill>
          <a:blip r:embed="rId3"/>
          <a:srcRect l="40692" r="36809"/>
          <a:stretch/>
        </p:blipFill>
        <p:spPr>
          <a:xfrm>
            <a:off x="9448799" y="0"/>
            <a:ext cx="2743201" cy="6858000"/>
          </a:xfrm>
          <a:prstGeom prst="rect">
            <a:avLst/>
          </a:prstGeom>
        </p:spPr>
      </p:pic>
    </p:spTree>
    <p:extLst>
      <p:ext uri="{BB962C8B-B14F-4D97-AF65-F5344CB8AC3E}">
        <p14:creationId xmlns:p14="http://schemas.microsoft.com/office/powerpoint/2010/main" val="3722724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A8E07-AAD7-BDF4-0CED-C6B6E1D2560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751430-769E-B2D7-49AD-B7AE858CF9EB}"/>
              </a:ext>
            </a:extLst>
          </p:cNvPr>
          <p:cNvSpPr>
            <a:spLocks noGrp="1"/>
          </p:cNvSpPr>
          <p:nvPr>
            <p:ph type="ftr" sz="quarter" idx="11"/>
          </p:nvPr>
        </p:nvSpPr>
        <p:spPr/>
        <p:txBody>
          <a:bodyPr/>
          <a:lstStyle/>
          <a:p>
            <a:r>
              <a:rPr lang="en-MY" dirty="0"/>
              <a:t>Celvin BIlly Maurice@2024</a:t>
            </a:r>
          </a:p>
        </p:txBody>
      </p:sp>
      <p:sp>
        <p:nvSpPr>
          <p:cNvPr id="3" name="Title 1">
            <a:extLst>
              <a:ext uri="{FF2B5EF4-FFF2-40B4-BE49-F238E27FC236}">
                <a16:creationId xmlns:a16="http://schemas.microsoft.com/office/drawing/2014/main" id="{5FB687AE-13C8-F702-DE44-AE1B8E564E71}"/>
              </a:ext>
            </a:extLst>
          </p:cNvPr>
          <p:cNvSpPr txBox="1">
            <a:spLocks/>
          </p:cNvSpPr>
          <p:nvPr/>
        </p:nvSpPr>
        <p:spPr>
          <a:xfrm>
            <a:off x="876006" y="3015000"/>
            <a:ext cx="6966649" cy="82799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err="1">
                <a:solidFill>
                  <a:srgbClr val="C00000"/>
                </a:solidFill>
                <a:latin typeface="Lato Black" panose="020F0A02020204030203" charset="0"/>
              </a:rPr>
              <a:t>Panggilan</a:t>
            </a:r>
            <a:endParaRPr lang="en-MY" sz="4400" b="1" dirty="0">
              <a:solidFill>
                <a:schemeClr val="accent1">
                  <a:lumMod val="75000"/>
                </a:schemeClr>
              </a:solidFill>
              <a:latin typeface="Lato Black" panose="020F0A02020204030203" charset="0"/>
            </a:endParaRPr>
          </a:p>
        </p:txBody>
      </p:sp>
      <p:pic>
        <p:nvPicPr>
          <p:cNvPr id="5" name="Picture 4">
            <a:extLst>
              <a:ext uri="{FF2B5EF4-FFF2-40B4-BE49-F238E27FC236}">
                <a16:creationId xmlns:a16="http://schemas.microsoft.com/office/drawing/2014/main" id="{4B0570C2-2E4F-214E-9030-6A102FF1FCC8}"/>
              </a:ext>
            </a:extLst>
          </p:cNvPr>
          <p:cNvPicPr>
            <a:picLocks noChangeAspect="1"/>
          </p:cNvPicPr>
          <p:nvPr/>
        </p:nvPicPr>
        <p:blipFill>
          <a:blip r:embed="rId3"/>
          <a:srcRect l="40692" r="36809"/>
          <a:stretch/>
        </p:blipFill>
        <p:spPr>
          <a:xfrm>
            <a:off x="9448799" y="0"/>
            <a:ext cx="2743201" cy="6858000"/>
          </a:xfrm>
          <a:prstGeom prst="rect">
            <a:avLst/>
          </a:prstGeom>
        </p:spPr>
      </p:pic>
    </p:spTree>
    <p:extLst>
      <p:ext uri="{BB962C8B-B14F-4D97-AF65-F5344CB8AC3E}">
        <p14:creationId xmlns:p14="http://schemas.microsoft.com/office/powerpoint/2010/main" val="3827419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682</TotalTime>
  <Words>4955</Words>
  <Application>Microsoft Office PowerPoint</Application>
  <PresentationFormat>Widescreen</PresentationFormat>
  <Paragraphs>170</Paragraphs>
  <Slides>38</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Freestyle Script</vt:lpstr>
      <vt:lpstr>Lato Black</vt:lpstr>
      <vt:lpstr>Office Theme</vt:lpstr>
      <vt:lpstr>PowerPoint Presentation</vt:lpstr>
      <vt:lpstr>Selamat datang ke:  KKR GSDA Bukit Lalang 2024</vt:lpstr>
      <vt:lpstr>Kembali ke Mezbah: Prinsip 6 “MEMURIDKAN  Orang Lain kepada Yesus.”</vt:lpstr>
      <vt:lpstr>PowerPoint Presentation</vt:lpstr>
      <vt:lpstr>PowerPoint Presentation</vt:lpstr>
      <vt:lpstr>“Pertanyaan yang telah diajukan oleh Kristus kepada Petrus sangatlah berarti. Ia menyebutkan hanya satu syarat untuk menjadi murid dan untuk melayani. “Apakah engkau mengasihi Aku?” kata-Nya Inilah kesanggupan yang penting sekali…</vt:lpstr>
      <vt:lpstr>…Meski pun Petrus mungkin memiliki setiap perkara yang lain, namun tanpa kasih Kristus ia tidak dapat menjadi seorang gembala yang setia atas sekawanan domba Tuhan. Pengetahuan, kebajikan, kefasihan, perasaan terima kasih, dan kerajinan semuanya menolong dalam pekerjaan yang baik; tetapi tanpa kasih Yesus dalam hati, pekerjaan pendeta Kristen adalah suatu kegagalan.”</vt:lpstr>
      <vt:lpstr>“Kasihilah Tuhan, Allahmu, dengan segenap hatimu dan dengan segenap jiwamu dan dengan segenap akal budimu. Ini adalah hukum yang terutama dan yang terutama. Hukum yang kedua adalah sama dengan itu, ‘Kasihilah sesamamu manusia seperti dirimu sendiri’. Pada kedua hukum inilah tergantung seluruh hukum Taurat dan kitab para nabi”</vt:lpstr>
      <vt:lpstr>Mengasihi Allah bermaksud – menggembalakan dombanya – melayani dan menjangkau orang lain.</vt:lpstr>
      <vt:lpstr>Kembali ke Mezbah: Prinsip 6 “MEMURIDKAN  Orang Lain kepada Yesus.”</vt:lpstr>
      <vt:lpstr>PowerPoint Presentation</vt:lpstr>
      <vt:lpstr>Pilih 1 benda yang kurang menarik (bahkan yang kurang berguna) menurut kamu;  </vt:lpstr>
      <vt:lpstr>PowerPoint Presentation</vt:lpstr>
      <vt:lpstr>Yesus mendekati mereka dan berkata: "Kepada-Ku telah diberikan segala kuasa di sorga dan di bumi.  Karena itu pergilah, jadikanlah semua bangsa murid-Ku dan baptislah mereka dalam nama Bapa dan Anak dan Roh Kudus,  dan ajarlah mereka melakukan segala sesuatu yang telah Kuperintahkan kepadamu. Dan ketahuilah, Aku menyertai kamu senantiasa sampai kepada akhir zaman." </vt:lpstr>
      <vt:lpstr>PowerPoint Presentation</vt:lpstr>
      <vt:lpstr>PowerPoint Presentation</vt:lpstr>
      <vt:lpstr>Pada waktu itu pergilah Yesus ke bukit untuk berdoa dan semalam-malaman Ia berdoa kepada Allah.  Ketika hari siang, Ia memanggil murid-murid-Nya kepada-Nya, lalu memilih dari antara mereka dua belas orang, yang disebut-Nya rasul: </vt:lpstr>
      <vt:lpstr>Luangkan waktu sekurang-kurangnya satu malam untuk bertanya kepada Tuhan siapa Dia ingin kamu jangkau melalui pemuridan.</vt:lpstr>
      <vt:lpstr>PowerPoint Presentation</vt:lpstr>
      <vt:lpstr>Dan ketika Yesus sedang berjalan menyusur danau Galilea, Ia melihat dua orang bersaudara, yaitu Simon yang disebut Petrus, dan Andreas, saudaranya. Mereka sedang menebarkan jala di danau, sebab mereka penjala ikan.  Yesus berkata kepada mereka: "Mari, ikutlah Aku, dan kamu akan Kujadikan penjala manusia." </vt:lpstr>
      <vt:lpstr>Pergi dan kunjungi calon murid.  Bila sudah waktunya, undanglah mereka untuk mengikut kamu sebagaimana kamu mengikut Yesus.</vt:lpstr>
      <vt:lpstr>Bagaimana kita tahu bila seseorang itu sudah bersedia menerima ajakan Rohani? -Kuncinya adalah Roh Kudus</vt:lpstr>
      <vt:lpstr>Kesaksian: Mengajak orang untuk datang ke gereja.</vt:lpstr>
      <vt:lpstr>PowerPoint Presentation</vt:lpstr>
      <vt:lpstr>“Kemudian naiklah Yesus ke atas bukit. Ia memanggil orang-orang yang dikehendaki-Nya dan merekapun datang kepada-Nya.  Ia menetapkan dua belas orang untuk menyertai Dia dan untuk diutus-Nya memberitakan Injil.”</vt:lpstr>
      <vt:lpstr>“Yesuspun berkeliling di seluruh Galilea; Ia mengajar dalam rumah-rumah ibadat dan memberitakan Injil Kerajaan Allah serta melenyapkan segala penyakit dan kelemahan di antara bangsa itu. ”</vt:lpstr>
      <vt:lpstr>Undanglah murid-murid Anda untuk bersama dengan Anda. Berikan waktu dan kesempatan, melalui semua jenis kehidupan sehari-hari dan kegiatan pelayanan, untuk berinteraksi dengan mereka, sehingga mereka dapat mengamati bagaimana Anda mengikut Yesus, bagaimana Anda berdoa, bagaimana Anda bertindak saat Anda lelah, bagaimana Anda bereaksi saat Anda stres, dan bagaimana Anda mempelajari Firman Tuhan.</vt:lpstr>
      <vt:lpstr>Oleh hubungan dan pergaulan pribadilah Yesus melatih murid-muridNya. Kadang-kadang Ia mengajar mereka, dengan duduk di antara mereka di lereng gunung; kadang-kadang di pinggir laut, atau berjalan dengan mereka dijalan, dinyatakan-Nya rahasia-rahasia kerajaan Allah. Ia tidak berkhotbah, seperti yang dilakukan orang pada zaman ini. Di mana saja hati orang terbuka untuk menerima pekabaran Ilahi, dibukakan-Nya kebenaran jalan keselamatan.</vt:lpstr>
      <vt:lpstr>Ia tidak memerintahkan murid-murid-Nya supaya melakukan ini atau itu, melainkan mengatakan, “Ikutlah Aku.” Dalam segala perjalanan-Nya melalui desa-desa dan kota-kota dibawaNya mereka itu serta-Nya, supaya mereka dapat melihat bagaimana Ia mengajar orang banyak. Dihubungkan-Nya kepentingan mereka dengan kepentingan-Nya. dan mereka itu bersatu dengan Dia dalam pekerjaan (Alfa dan Omega, jld. 5, hlm. 151).</vt:lpstr>
      <vt:lpstr>Utuslah mereka untuk berkhotbah dan mengajar, dengan percaya bahwa Dia yang telah memanggil Anda akan memanggil dan memperlengkapi mereka.</vt:lpstr>
      <vt:lpstr>PowerPoint Presentation</vt:lpstr>
      <vt:lpstr>Maka Yesus memanggil kedua belas murid-Nya, lalu memberikan tenaga dan kuasa kepada mereka untuk menguasai setan-setan dan untuk menyembuhkan penyakit-penyakit.  Dan Ia mengutus mereka untuk memberitakan Kerajaan Allah dan untuk menyembuhkan orang, </vt:lpstr>
      <vt:lpstr>1.  Panggillah mereka untuk memohon kepada Allah untuk menerima kuasa melalui baptisan Roh Kudus.  2. Ajarkan kepada mereka bahwa melalui nama Yesus,mereka memiliki kuasa atas segala roh jahat dan kuasa kegelapan. 3. Ajarkan mereka untuk berdoa bagi orang sakit dan menggabungkan dengan doa iman mereka pendidikan gaya hidup sehat dan pengobatan alami untuk penyembuhan penyakit. 4. Utuslah mereka untuk memberitakan kerajaan Allah dan membawa kesembuhan bagi hati dan jiwa-jiwayang sakit karena dosa melalui kuasa Firman Allah.</vt:lpstr>
      <vt:lpstr>Metode Kristus saja yang akan memberi keberhasilan sejati dalam menjangkau manusia. Juruselamat bergaul dengan manusia sebagai seorang yang menginginkan kebaikan mereka. Ia menunjukkan rasa simpati-Nya terhadap mereka, melayani kebutuhan mereka dan memenangkan kepercayaan mereka. Lalu Ia memanggil mereka: “Ikutlah Aku.” Kita perlu mendekati orang dengan usaha pribadi.</vt:lpstr>
      <vt:lpstr>Sekiranya waktu untuk berkhotbah dikurangi, dan lebih banyak waktu digunakan dalam pelayanan pribadi, maka akan terlihat hasil yang lebih besar. Orang miskin ditolong, orang yang sakit dirawat, yang bersusah dan bersedih dihibur, yang bodoh diajar, dan yang kurang berpengalaman dinasihati. </vt:lpstr>
      <vt:lpstr>Kita harus menangis dengan mereka yang sedang menangis, dan bersuka bersama mereka yang gembira. Disertai dengan kuasa membujuk, kuasa berdoa, kuasa kasih Allah, maka pekerjaan ini tidak akan, bahkan tidak mungkin, terlaksana tanpa hasil.</vt:lpstr>
      <vt:lpstr>Bertekadlah untuk memuridkan seseorang bagi Yesus. Lakukanlah “malam doa” atau waktu khusus untuk berdoa untuk bertanya kepada Tuhan siapa yang Dia inginkan untuk dimuridkan dan bagaimana caranya. Bentangkanlah hal itu di hadapan Tuhan. Berdoalah, dan bagikanlah kepada orang tersebut.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Penting Diri Sendiri VS Pengampunan</dc:title>
  <dc:creator>sherley emelyne</dc:creator>
  <cp:lastModifiedBy>sherley emelyne</cp:lastModifiedBy>
  <cp:revision>96</cp:revision>
  <dcterms:created xsi:type="dcterms:W3CDTF">2024-05-17T15:47:37Z</dcterms:created>
  <dcterms:modified xsi:type="dcterms:W3CDTF">2024-11-01T11:52:33Z</dcterms:modified>
</cp:coreProperties>
</file>